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599525" cy="30600650"/>
  <p:notesSz cx="6858000" cy="9144000"/>
  <p:defaultTextStyle>
    <a:defPPr>
      <a:defRPr lang="ja-JP"/>
    </a:defPPr>
    <a:lvl1pPr marL="0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1pPr>
    <a:lvl2pPr marL="1353038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2pPr>
    <a:lvl3pPr marL="2706075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3pPr>
    <a:lvl4pPr marL="4059113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4pPr>
    <a:lvl5pPr marL="5412151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5pPr>
    <a:lvl6pPr marL="6765188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6pPr>
    <a:lvl7pPr marL="8118226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7pPr>
    <a:lvl8pPr marL="9471264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8pPr>
    <a:lvl9pPr marL="10824301" algn="l" defTabSz="2706075" rtl="0" eaLnBrk="1" latinLnBrk="0" hangingPunct="1">
      <a:defRPr kumimoji="1" sz="53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38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878" y="-522"/>
      </p:cViewPr>
      <p:guideLst>
        <p:guide orient="horz" pos="9638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99942" y="5008028"/>
            <a:ext cx="16199644" cy="10653560"/>
          </a:xfrm>
        </p:spPr>
        <p:txBody>
          <a:bodyPr anchor="b"/>
          <a:lstStyle>
            <a:lvl1pPr algn="ctr">
              <a:defRPr sz="629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99942" y="16072427"/>
            <a:ext cx="16199644" cy="7388072"/>
          </a:xfrm>
        </p:spPr>
        <p:txBody>
          <a:bodyPr/>
          <a:lstStyle>
            <a:lvl1pPr marL="0" indent="0" algn="ctr">
              <a:buNone/>
              <a:defRPr sz="2517"/>
            </a:lvl1pPr>
            <a:lvl2pPr marL="479511" indent="0" algn="ctr">
              <a:buNone/>
              <a:defRPr sz="2098"/>
            </a:lvl2pPr>
            <a:lvl3pPr marL="959023" indent="0" algn="ctr">
              <a:buNone/>
              <a:defRPr sz="1888"/>
            </a:lvl3pPr>
            <a:lvl4pPr marL="1438534" indent="0" algn="ctr">
              <a:buNone/>
              <a:defRPr sz="1678"/>
            </a:lvl4pPr>
            <a:lvl5pPr marL="1918045" indent="0" algn="ctr">
              <a:buNone/>
              <a:defRPr sz="1678"/>
            </a:lvl5pPr>
            <a:lvl6pPr marL="2397557" indent="0" algn="ctr">
              <a:buNone/>
              <a:defRPr sz="1678"/>
            </a:lvl6pPr>
            <a:lvl7pPr marL="2877068" indent="0" algn="ctr">
              <a:buNone/>
              <a:defRPr sz="1678"/>
            </a:lvl7pPr>
            <a:lvl8pPr marL="3356580" indent="0" algn="ctr">
              <a:buNone/>
              <a:defRPr sz="1678"/>
            </a:lvl8pPr>
            <a:lvl9pPr marL="3836091" indent="0" algn="ctr">
              <a:buNone/>
              <a:defRPr sz="1678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3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457162" y="1629203"/>
            <a:ext cx="4657397" cy="259326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484967" y="1629203"/>
            <a:ext cx="13702200" cy="259326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3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3718" y="7628918"/>
            <a:ext cx="18629590" cy="12729017"/>
          </a:xfrm>
        </p:spPr>
        <p:txBody>
          <a:bodyPr anchor="b"/>
          <a:lstStyle>
            <a:lvl1pPr>
              <a:defRPr sz="629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73718" y="20478356"/>
            <a:ext cx="18629590" cy="6693889"/>
          </a:xfrm>
        </p:spPr>
        <p:txBody>
          <a:bodyPr/>
          <a:lstStyle>
            <a:lvl1pPr marL="0" indent="0">
              <a:buNone/>
              <a:defRPr sz="2517">
                <a:solidFill>
                  <a:schemeClr val="tx1">
                    <a:tint val="75000"/>
                  </a:schemeClr>
                </a:solidFill>
              </a:defRPr>
            </a:lvl1pPr>
            <a:lvl2pPr marL="479511" indent="0">
              <a:buNone/>
              <a:defRPr sz="2098">
                <a:solidFill>
                  <a:schemeClr val="tx1">
                    <a:tint val="75000"/>
                  </a:schemeClr>
                </a:solidFill>
              </a:defRPr>
            </a:lvl2pPr>
            <a:lvl3pPr marL="959023" indent="0">
              <a:buNone/>
              <a:defRPr sz="1888">
                <a:solidFill>
                  <a:schemeClr val="tx1">
                    <a:tint val="75000"/>
                  </a:schemeClr>
                </a:solidFill>
              </a:defRPr>
            </a:lvl3pPr>
            <a:lvl4pPr marL="1438534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4pPr>
            <a:lvl5pPr marL="1918045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5pPr>
            <a:lvl6pPr marL="2397557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6pPr>
            <a:lvl7pPr marL="2877068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7pPr>
            <a:lvl8pPr marL="3356580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8pPr>
            <a:lvl9pPr marL="3836091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84969" y="8146007"/>
            <a:ext cx="9179798" cy="1941583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934760" y="8146007"/>
            <a:ext cx="9179798" cy="1941583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7781" y="1629205"/>
            <a:ext cx="18629590" cy="591471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87783" y="7501414"/>
            <a:ext cx="9137610" cy="3676325"/>
          </a:xfrm>
        </p:spPr>
        <p:txBody>
          <a:bodyPr anchor="b"/>
          <a:lstStyle>
            <a:lvl1pPr marL="0" indent="0">
              <a:buNone/>
              <a:defRPr sz="2517" b="1"/>
            </a:lvl1pPr>
            <a:lvl2pPr marL="479511" indent="0">
              <a:buNone/>
              <a:defRPr sz="2098" b="1"/>
            </a:lvl2pPr>
            <a:lvl3pPr marL="959023" indent="0">
              <a:buNone/>
              <a:defRPr sz="1888" b="1"/>
            </a:lvl3pPr>
            <a:lvl4pPr marL="1438534" indent="0">
              <a:buNone/>
              <a:defRPr sz="1678" b="1"/>
            </a:lvl4pPr>
            <a:lvl5pPr marL="1918045" indent="0">
              <a:buNone/>
              <a:defRPr sz="1678" b="1"/>
            </a:lvl5pPr>
            <a:lvl6pPr marL="2397557" indent="0">
              <a:buNone/>
              <a:defRPr sz="1678" b="1"/>
            </a:lvl6pPr>
            <a:lvl7pPr marL="2877068" indent="0">
              <a:buNone/>
              <a:defRPr sz="1678" b="1"/>
            </a:lvl7pPr>
            <a:lvl8pPr marL="3356580" indent="0">
              <a:buNone/>
              <a:defRPr sz="1678" b="1"/>
            </a:lvl8pPr>
            <a:lvl9pPr marL="3836091" indent="0">
              <a:buNone/>
              <a:defRPr sz="167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87783" y="11177742"/>
            <a:ext cx="9137610" cy="1644076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34759" y="7501414"/>
            <a:ext cx="9182612" cy="3676325"/>
          </a:xfrm>
        </p:spPr>
        <p:txBody>
          <a:bodyPr anchor="b"/>
          <a:lstStyle>
            <a:lvl1pPr marL="0" indent="0">
              <a:buNone/>
              <a:defRPr sz="2517" b="1"/>
            </a:lvl1pPr>
            <a:lvl2pPr marL="479511" indent="0">
              <a:buNone/>
              <a:defRPr sz="2098" b="1"/>
            </a:lvl2pPr>
            <a:lvl3pPr marL="959023" indent="0">
              <a:buNone/>
              <a:defRPr sz="1888" b="1"/>
            </a:lvl3pPr>
            <a:lvl4pPr marL="1438534" indent="0">
              <a:buNone/>
              <a:defRPr sz="1678" b="1"/>
            </a:lvl4pPr>
            <a:lvl5pPr marL="1918045" indent="0">
              <a:buNone/>
              <a:defRPr sz="1678" b="1"/>
            </a:lvl5pPr>
            <a:lvl6pPr marL="2397557" indent="0">
              <a:buNone/>
              <a:defRPr sz="1678" b="1"/>
            </a:lvl6pPr>
            <a:lvl7pPr marL="2877068" indent="0">
              <a:buNone/>
              <a:defRPr sz="1678" b="1"/>
            </a:lvl7pPr>
            <a:lvl8pPr marL="3356580" indent="0">
              <a:buNone/>
              <a:defRPr sz="1678" b="1"/>
            </a:lvl8pPr>
            <a:lvl9pPr marL="3836091" indent="0">
              <a:buNone/>
              <a:defRPr sz="167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34759" y="11177742"/>
            <a:ext cx="9182612" cy="1644076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3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7783" y="2040045"/>
            <a:ext cx="6966408" cy="7140151"/>
          </a:xfrm>
        </p:spPr>
        <p:txBody>
          <a:bodyPr anchor="b"/>
          <a:lstStyle>
            <a:lvl1pPr>
              <a:defRPr sz="335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82613" y="4405930"/>
            <a:ext cx="10934759" cy="21746296"/>
          </a:xfrm>
        </p:spPr>
        <p:txBody>
          <a:bodyPr/>
          <a:lstStyle>
            <a:lvl1pPr>
              <a:defRPr sz="3356"/>
            </a:lvl1pPr>
            <a:lvl2pPr>
              <a:defRPr sz="2937"/>
            </a:lvl2pPr>
            <a:lvl3pPr>
              <a:defRPr sz="2517"/>
            </a:lvl3pPr>
            <a:lvl4pPr>
              <a:defRPr sz="2098"/>
            </a:lvl4pPr>
            <a:lvl5pPr>
              <a:defRPr sz="2098"/>
            </a:lvl5pPr>
            <a:lvl6pPr>
              <a:defRPr sz="2098"/>
            </a:lvl6pPr>
            <a:lvl7pPr>
              <a:defRPr sz="2098"/>
            </a:lvl7pPr>
            <a:lvl8pPr>
              <a:defRPr sz="2098"/>
            </a:lvl8pPr>
            <a:lvl9pPr>
              <a:defRPr sz="209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7783" y="9180195"/>
            <a:ext cx="6966408" cy="17007447"/>
          </a:xfrm>
        </p:spPr>
        <p:txBody>
          <a:bodyPr/>
          <a:lstStyle>
            <a:lvl1pPr marL="0" indent="0">
              <a:buNone/>
              <a:defRPr sz="1678"/>
            </a:lvl1pPr>
            <a:lvl2pPr marL="479511" indent="0">
              <a:buNone/>
              <a:defRPr sz="1468"/>
            </a:lvl2pPr>
            <a:lvl3pPr marL="959023" indent="0">
              <a:buNone/>
              <a:defRPr sz="1259"/>
            </a:lvl3pPr>
            <a:lvl4pPr marL="1438534" indent="0">
              <a:buNone/>
              <a:defRPr sz="1049"/>
            </a:lvl4pPr>
            <a:lvl5pPr marL="1918045" indent="0">
              <a:buNone/>
              <a:defRPr sz="1049"/>
            </a:lvl5pPr>
            <a:lvl6pPr marL="2397557" indent="0">
              <a:buNone/>
              <a:defRPr sz="1049"/>
            </a:lvl6pPr>
            <a:lvl7pPr marL="2877068" indent="0">
              <a:buNone/>
              <a:defRPr sz="1049"/>
            </a:lvl7pPr>
            <a:lvl8pPr marL="3356580" indent="0">
              <a:buNone/>
              <a:defRPr sz="1049"/>
            </a:lvl8pPr>
            <a:lvl9pPr marL="3836091" indent="0">
              <a:buNone/>
              <a:defRPr sz="104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7783" y="2040045"/>
            <a:ext cx="6966408" cy="7140151"/>
          </a:xfrm>
        </p:spPr>
        <p:txBody>
          <a:bodyPr anchor="b"/>
          <a:lstStyle>
            <a:lvl1pPr>
              <a:defRPr sz="335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9182613" y="4405930"/>
            <a:ext cx="10934759" cy="21746296"/>
          </a:xfrm>
        </p:spPr>
        <p:txBody>
          <a:bodyPr/>
          <a:lstStyle>
            <a:lvl1pPr marL="0" indent="0">
              <a:buNone/>
              <a:defRPr sz="3356"/>
            </a:lvl1pPr>
            <a:lvl2pPr marL="479511" indent="0">
              <a:buNone/>
              <a:defRPr sz="2937"/>
            </a:lvl2pPr>
            <a:lvl3pPr marL="959023" indent="0">
              <a:buNone/>
              <a:defRPr sz="2517"/>
            </a:lvl3pPr>
            <a:lvl4pPr marL="1438534" indent="0">
              <a:buNone/>
              <a:defRPr sz="2098"/>
            </a:lvl4pPr>
            <a:lvl5pPr marL="1918045" indent="0">
              <a:buNone/>
              <a:defRPr sz="2098"/>
            </a:lvl5pPr>
            <a:lvl6pPr marL="2397557" indent="0">
              <a:buNone/>
              <a:defRPr sz="2098"/>
            </a:lvl6pPr>
            <a:lvl7pPr marL="2877068" indent="0">
              <a:buNone/>
              <a:defRPr sz="2098"/>
            </a:lvl7pPr>
            <a:lvl8pPr marL="3356580" indent="0">
              <a:buNone/>
              <a:defRPr sz="2098"/>
            </a:lvl8pPr>
            <a:lvl9pPr marL="3836091" indent="0">
              <a:buNone/>
              <a:defRPr sz="2098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7783" y="9180195"/>
            <a:ext cx="6966408" cy="17007447"/>
          </a:xfrm>
        </p:spPr>
        <p:txBody>
          <a:bodyPr/>
          <a:lstStyle>
            <a:lvl1pPr marL="0" indent="0">
              <a:buNone/>
              <a:defRPr sz="1678"/>
            </a:lvl1pPr>
            <a:lvl2pPr marL="479511" indent="0">
              <a:buNone/>
              <a:defRPr sz="1468"/>
            </a:lvl2pPr>
            <a:lvl3pPr marL="959023" indent="0">
              <a:buNone/>
              <a:defRPr sz="1259"/>
            </a:lvl3pPr>
            <a:lvl4pPr marL="1438534" indent="0">
              <a:buNone/>
              <a:defRPr sz="1049"/>
            </a:lvl4pPr>
            <a:lvl5pPr marL="1918045" indent="0">
              <a:buNone/>
              <a:defRPr sz="1049"/>
            </a:lvl5pPr>
            <a:lvl6pPr marL="2397557" indent="0">
              <a:buNone/>
              <a:defRPr sz="1049"/>
            </a:lvl6pPr>
            <a:lvl7pPr marL="2877068" indent="0">
              <a:buNone/>
              <a:defRPr sz="1049"/>
            </a:lvl7pPr>
            <a:lvl8pPr marL="3356580" indent="0">
              <a:buNone/>
              <a:defRPr sz="1049"/>
            </a:lvl8pPr>
            <a:lvl9pPr marL="3836091" indent="0">
              <a:buNone/>
              <a:defRPr sz="104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5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484969" y="1629205"/>
            <a:ext cx="18629590" cy="591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84969" y="8146007"/>
            <a:ext cx="18629590" cy="1941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484968" y="28362272"/>
            <a:ext cx="4859892" cy="1629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CE67-E885-4BA4-9EE7-F2F65288342D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154844" y="28362272"/>
            <a:ext cx="7289840" cy="1629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254665" y="28362272"/>
            <a:ext cx="4859892" cy="1629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59023" rtl="0" eaLnBrk="1" latinLnBrk="0" hangingPunct="1">
        <a:lnSpc>
          <a:spcPct val="90000"/>
        </a:lnSpc>
        <a:spcBef>
          <a:spcPct val="0"/>
        </a:spcBef>
        <a:buNone/>
        <a:defRPr kumimoji="1" sz="46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756" indent="-239756" algn="l" defTabSz="959023" rtl="0" eaLnBrk="1" latinLnBrk="0" hangingPunct="1">
        <a:lnSpc>
          <a:spcPct val="90000"/>
        </a:lnSpc>
        <a:spcBef>
          <a:spcPts val="1049"/>
        </a:spcBef>
        <a:buFont typeface="Arial" panose="020B0604020202020204" pitchFamily="34" charset="0"/>
        <a:buChar char="•"/>
        <a:defRPr kumimoji="1" sz="2937" kern="1200">
          <a:solidFill>
            <a:schemeClr val="tx1"/>
          </a:solidFill>
          <a:latin typeface="+mn-lt"/>
          <a:ea typeface="+mn-ea"/>
          <a:cs typeface="+mn-cs"/>
        </a:defRPr>
      </a:lvl1pPr>
      <a:lvl2pPr marL="71926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517" kern="1200">
          <a:solidFill>
            <a:schemeClr val="tx1"/>
          </a:solidFill>
          <a:latin typeface="+mn-lt"/>
          <a:ea typeface="+mn-ea"/>
          <a:cs typeface="+mn-cs"/>
        </a:defRPr>
      </a:lvl2pPr>
      <a:lvl3pPr marL="1198778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098" kern="1200">
          <a:solidFill>
            <a:schemeClr val="tx1"/>
          </a:solidFill>
          <a:latin typeface="+mn-lt"/>
          <a:ea typeface="+mn-ea"/>
          <a:cs typeface="+mn-cs"/>
        </a:defRPr>
      </a:lvl3pPr>
      <a:lvl4pPr marL="1678290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2157801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637312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3116824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596335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407584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1pPr>
      <a:lvl2pPr marL="479511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959023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3pPr>
      <a:lvl4pPr marL="1438534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1918045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397557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2877068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356580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3836091" algn="l" defTabSz="959023" rtl="0" eaLnBrk="1" latinLnBrk="0" hangingPunct="1"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0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5B214B-2827-417F-AAD3-0B36C4717410}" vid="{F3177F42-1D9E-41C0-878D-79D5328287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Cambria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oitapref</dc:creator>
  <cp:lastModifiedBy>oitapref</cp:lastModifiedBy>
  <cp:revision>5</cp:revision>
  <dcterms:created xsi:type="dcterms:W3CDTF">2019-01-25T01:37:18Z</dcterms:created>
  <dcterms:modified xsi:type="dcterms:W3CDTF">2019-01-25T02:19:36Z</dcterms:modified>
</cp:coreProperties>
</file>