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4"/>
  </p:notesMasterIdLst>
  <p:handoutMasterIdLst>
    <p:handoutMasterId r:id="rId5"/>
  </p:handoutMasterIdLst>
  <p:sldIdLst>
    <p:sldId id="256" r:id="rId2"/>
    <p:sldId id="257" r:id="rId3"/>
  </p:sldIdLst>
  <p:sldSz cx="7775575" cy="1090771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825D"/>
    <a:srgbClr val="EBB3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1" autoAdjust="0"/>
    <p:restoredTop sz="95979" autoAdjust="0"/>
  </p:normalViewPr>
  <p:slideViewPr>
    <p:cSldViewPr snapToGrid="0">
      <p:cViewPr varScale="1">
        <p:scale>
          <a:sx n="70" d="100"/>
          <a:sy n="70" d="100"/>
        </p:scale>
        <p:origin x="2838" y="78"/>
      </p:cViewPr>
      <p:guideLst/>
    </p:cSldViewPr>
  </p:slideViewPr>
  <p:notesTextViewPr>
    <p:cViewPr>
      <p:scale>
        <a:sx n="1" d="1"/>
        <a:sy n="1" d="1"/>
      </p:scale>
      <p:origin x="0" y="0"/>
    </p:cViewPr>
  </p:notesTextViewPr>
  <p:notesViewPr>
    <p:cSldViewPr snapToGrid="0" showGuides="1">
      <p:cViewPr varScale="1">
        <p:scale>
          <a:sx n="75" d="100"/>
          <a:sy n="75" d="100"/>
        </p:scale>
        <p:origin x="1500"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233" cy="494388"/>
          </a:xfrm>
          <a:prstGeom prst="rect">
            <a:avLst/>
          </a:prstGeom>
        </p:spPr>
        <p:txBody>
          <a:bodyPr vert="horz" lIns="87563" tIns="43781" rIns="87563" bIns="43781" rtlCol="0"/>
          <a:lstStyle>
            <a:lvl1pPr algn="l">
              <a:defRPr sz="1100"/>
            </a:lvl1pPr>
          </a:lstStyle>
          <a:p>
            <a:endParaRPr kumimoji="1" lang="ja-JP" altLang="en-US"/>
          </a:p>
        </p:txBody>
      </p:sp>
      <p:sp>
        <p:nvSpPr>
          <p:cNvPr id="3" name="日付プレースホルダー 2"/>
          <p:cNvSpPr>
            <a:spLocks noGrp="1"/>
          </p:cNvSpPr>
          <p:nvPr>
            <p:ph type="dt" sz="quarter" idx="1"/>
          </p:nvPr>
        </p:nvSpPr>
        <p:spPr>
          <a:xfrm>
            <a:off x="3815026" y="0"/>
            <a:ext cx="2919233" cy="494388"/>
          </a:xfrm>
          <a:prstGeom prst="rect">
            <a:avLst/>
          </a:prstGeom>
        </p:spPr>
        <p:txBody>
          <a:bodyPr vert="horz" lIns="87563" tIns="43781" rIns="87563" bIns="43781" rtlCol="0"/>
          <a:lstStyle>
            <a:lvl1pPr algn="r">
              <a:defRPr sz="1100"/>
            </a:lvl1pPr>
          </a:lstStyle>
          <a:p>
            <a:fld id="{8FD094E9-6597-47C1-B473-FD288B329CB8}" type="datetimeFigureOut">
              <a:rPr kumimoji="1" lang="ja-JP" altLang="en-US" smtClean="0"/>
              <a:t>2025/6/13</a:t>
            </a:fld>
            <a:endParaRPr kumimoji="1" lang="ja-JP" altLang="en-US"/>
          </a:p>
        </p:txBody>
      </p:sp>
      <p:sp>
        <p:nvSpPr>
          <p:cNvPr id="4" name="フッター プレースホルダー 3"/>
          <p:cNvSpPr>
            <a:spLocks noGrp="1"/>
          </p:cNvSpPr>
          <p:nvPr>
            <p:ph type="ftr" sz="quarter" idx="2"/>
          </p:nvPr>
        </p:nvSpPr>
        <p:spPr>
          <a:xfrm>
            <a:off x="0" y="9371926"/>
            <a:ext cx="2919233" cy="494387"/>
          </a:xfrm>
          <a:prstGeom prst="rect">
            <a:avLst/>
          </a:prstGeom>
        </p:spPr>
        <p:txBody>
          <a:bodyPr vert="horz" lIns="87563" tIns="43781" rIns="87563" bIns="43781" rtlCol="0" anchor="b"/>
          <a:lstStyle>
            <a:lvl1pPr algn="l">
              <a:defRPr sz="1100"/>
            </a:lvl1pPr>
          </a:lstStyle>
          <a:p>
            <a:endParaRPr kumimoji="1" lang="ja-JP" altLang="en-US"/>
          </a:p>
        </p:txBody>
      </p:sp>
      <p:sp>
        <p:nvSpPr>
          <p:cNvPr id="5" name="スライド番号プレースホルダー 4"/>
          <p:cNvSpPr>
            <a:spLocks noGrp="1"/>
          </p:cNvSpPr>
          <p:nvPr>
            <p:ph type="sldNum" sz="quarter" idx="3"/>
          </p:nvPr>
        </p:nvSpPr>
        <p:spPr>
          <a:xfrm>
            <a:off x="3815026" y="9371926"/>
            <a:ext cx="2919233" cy="494387"/>
          </a:xfrm>
          <a:prstGeom prst="rect">
            <a:avLst/>
          </a:prstGeom>
        </p:spPr>
        <p:txBody>
          <a:bodyPr vert="horz" lIns="87563" tIns="43781" rIns="87563" bIns="43781" rtlCol="0" anchor="b"/>
          <a:lstStyle>
            <a:lvl1pPr algn="r">
              <a:defRPr sz="1100"/>
            </a:lvl1pPr>
          </a:lstStyle>
          <a:p>
            <a:fld id="{38AB564F-E024-40D1-96ED-218D382950E7}" type="slidenum">
              <a:rPr kumimoji="1" lang="ja-JP" altLang="en-US" smtClean="0"/>
              <a:t>‹#›</a:t>
            </a:fld>
            <a:endParaRPr kumimoji="1" lang="ja-JP" altLang="en-US"/>
          </a:p>
        </p:txBody>
      </p:sp>
    </p:spTree>
    <p:extLst>
      <p:ext uri="{BB962C8B-B14F-4D97-AF65-F5344CB8AC3E}">
        <p14:creationId xmlns:p14="http://schemas.microsoft.com/office/powerpoint/2010/main" val="911400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9233" cy="494388"/>
          </a:xfrm>
          <a:prstGeom prst="rect">
            <a:avLst/>
          </a:prstGeom>
        </p:spPr>
        <p:txBody>
          <a:bodyPr vert="horz" lIns="87549" tIns="43774" rIns="87549" bIns="43774" rtlCol="0"/>
          <a:lstStyle>
            <a:lvl1pPr algn="l">
              <a:defRPr sz="1100"/>
            </a:lvl1pPr>
          </a:lstStyle>
          <a:p>
            <a:endParaRPr kumimoji="1" lang="ja-JP" altLang="en-US"/>
          </a:p>
        </p:txBody>
      </p:sp>
      <p:sp>
        <p:nvSpPr>
          <p:cNvPr id="3" name="日付プレースホルダー 2"/>
          <p:cNvSpPr>
            <a:spLocks noGrp="1"/>
          </p:cNvSpPr>
          <p:nvPr>
            <p:ph type="dt" idx="1"/>
          </p:nvPr>
        </p:nvSpPr>
        <p:spPr>
          <a:xfrm>
            <a:off x="3815027" y="0"/>
            <a:ext cx="2919233" cy="494388"/>
          </a:xfrm>
          <a:prstGeom prst="rect">
            <a:avLst/>
          </a:prstGeom>
        </p:spPr>
        <p:txBody>
          <a:bodyPr vert="horz" lIns="87549" tIns="43774" rIns="87549" bIns="43774" rtlCol="0"/>
          <a:lstStyle>
            <a:lvl1pPr algn="r">
              <a:defRPr sz="1100"/>
            </a:lvl1pPr>
          </a:lstStyle>
          <a:p>
            <a:fld id="{2783334C-7B06-435B-B46D-F150E02A6264}" type="datetimeFigureOut">
              <a:rPr kumimoji="1" lang="ja-JP" altLang="en-US" smtClean="0"/>
              <a:t>2025/6/13</a:t>
            </a:fld>
            <a:endParaRPr kumimoji="1" lang="ja-JP" altLang="en-US"/>
          </a:p>
        </p:txBody>
      </p:sp>
      <p:sp>
        <p:nvSpPr>
          <p:cNvPr id="4" name="スライド イメージ プレースホルダー 3"/>
          <p:cNvSpPr>
            <a:spLocks noGrp="1" noRot="1" noChangeAspect="1"/>
          </p:cNvSpPr>
          <p:nvPr>
            <p:ph type="sldImg" idx="2"/>
          </p:nvPr>
        </p:nvSpPr>
        <p:spPr>
          <a:xfrm>
            <a:off x="2182813" y="1233488"/>
            <a:ext cx="2370137" cy="3328987"/>
          </a:xfrm>
          <a:prstGeom prst="rect">
            <a:avLst/>
          </a:prstGeom>
          <a:noFill/>
          <a:ln w="12700">
            <a:solidFill>
              <a:prstClr val="black"/>
            </a:solidFill>
          </a:ln>
        </p:spPr>
        <p:txBody>
          <a:bodyPr vert="horz" lIns="87549" tIns="43774" rIns="87549" bIns="43774" rtlCol="0" anchor="ctr"/>
          <a:lstStyle/>
          <a:p>
            <a:endParaRPr lang="ja-JP" altLang="en-US"/>
          </a:p>
        </p:txBody>
      </p:sp>
      <p:sp>
        <p:nvSpPr>
          <p:cNvPr id="5" name="ノート プレースホルダー 4"/>
          <p:cNvSpPr>
            <a:spLocks noGrp="1"/>
          </p:cNvSpPr>
          <p:nvPr>
            <p:ph type="body" sz="quarter" idx="3"/>
          </p:nvPr>
        </p:nvSpPr>
        <p:spPr>
          <a:xfrm>
            <a:off x="672974" y="4747954"/>
            <a:ext cx="5389815" cy="3884689"/>
          </a:xfrm>
          <a:prstGeom prst="rect">
            <a:avLst/>
          </a:prstGeom>
        </p:spPr>
        <p:txBody>
          <a:bodyPr vert="horz" lIns="87549" tIns="43774" rIns="87549" bIns="4377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926"/>
            <a:ext cx="2919233" cy="494387"/>
          </a:xfrm>
          <a:prstGeom prst="rect">
            <a:avLst/>
          </a:prstGeom>
        </p:spPr>
        <p:txBody>
          <a:bodyPr vert="horz" lIns="87549" tIns="43774" rIns="87549" bIns="43774"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15027" y="9371926"/>
            <a:ext cx="2919233" cy="494387"/>
          </a:xfrm>
          <a:prstGeom prst="rect">
            <a:avLst/>
          </a:prstGeom>
        </p:spPr>
        <p:txBody>
          <a:bodyPr vert="horz" lIns="87549" tIns="43774" rIns="87549" bIns="43774" rtlCol="0" anchor="b"/>
          <a:lstStyle>
            <a:lvl1pPr algn="r">
              <a:defRPr sz="1100"/>
            </a:lvl1pPr>
          </a:lstStyle>
          <a:p>
            <a:fld id="{D3C276F1-5C6A-4D6B-83A3-74D646C49AD3}" type="slidenum">
              <a:rPr kumimoji="1" lang="ja-JP" altLang="en-US" smtClean="0"/>
              <a:t>‹#›</a:t>
            </a:fld>
            <a:endParaRPr kumimoji="1" lang="ja-JP" altLang="en-US"/>
          </a:p>
        </p:txBody>
      </p:sp>
    </p:spTree>
    <p:extLst>
      <p:ext uri="{BB962C8B-B14F-4D97-AF65-F5344CB8AC3E}">
        <p14:creationId xmlns:p14="http://schemas.microsoft.com/office/powerpoint/2010/main" val="35447426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7199" y="-13468"/>
            <a:ext cx="7797517" cy="10934648"/>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961399" y="3824434"/>
            <a:ext cx="4954734" cy="2618459"/>
          </a:xfrm>
        </p:spPr>
        <p:txBody>
          <a:bodyPr anchor="b">
            <a:noAutofit/>
          </a:bodyPr>
          <a:lstStyle>
            <a:lvl1pPr algn="r">
              <a:defRPr sz="4592">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961399" y="6442890"/>
            <a:ext cx="4954734" cy="1744628"/>
          </a:xfrm>
        </p:spPr>
        <p:txBody>
          <a:bodyPr anchor="t"/>
          <a:lstStyle>
            <a:lvl1pPr marL="0" indent="0" algn="r">
              <a:buNone/>
              <a:defRPr>
                <a:solidFill>
                  <a:schemeClr val="tx1">
                    <a:lumMod val="50000"/>
                    <a:lumOff val="50000"/>
                  </a:schemeClr>
                </a:solidFill>
              </a:defRPr>
            </a:lvl1pPr>
            <a:lvl2pPr marL="388757" indent="0" algn="ctr">
              <a:buNone/>
              <a:defRPr>
                <a:solidFill>
                  <a:schemeClr val="tx1">
                    <a:tint val="75000"/>
                  </a:schemeClr>
                </a:solidFill>
              </a:defRPr>
            </a:lvl2pPr>
            <a:lvl3pPr marL="777514" indent="0" algn="ctr">
              <a:buNone/>
              <a:defRPr>
                <a:solidFill>
                  <a:schemeClr val="tx1">
                    <a:tint val="75000"/>
                  </a:schemeClr>
                </a:solidFill>
              </a:defRPr>
            </a:lvl3pPr>
            <a:lvl4pPr marL="1166271" indent="0" algn="ctr">
              <a:buNone/>
              <a:defRPr>
                <a:solidFill>
                  <a:schemeClr val="tx1">
                    <a:tint val="75000"/>
                  </a:schemeClr>
                </a:solidFill>
              </a:defRPr>
            </a:lvl4pPr>
            <a:lvl5pPr marL="1555029" indent="0" algn="ctr">
              <a:buNone/>
              <a:defRPr>
                <a:solidFill>
                  <a:schemeClr val="tx1">
                    <a:tint val="75000"/>
                  </a:schemeClr>
                </a:solidFill>
              </a:defRPr>
            </a:lvl5pPr>
            <a:lvl6pPr marL="1943786" indent="0" algn="ctr">
              <a:buNone/>
              <a:defRPr>
                <a:solidFill>
                  <a:schemeClr val="tx1">
                    <a:tint val="75000"/>
                  </a:schemeClr>
                </a:solidFill>
              </a:defRPr>
            </a:lvl6pPr>
            <a:lvl7pPr marL="2332543" indent="0" algn="ctr">
              <a:buNone/>
              <a:defRPr>
                <a:solidFill>
                  <a:schemeClr val="tx1">
                    <a:tint val="75000"/>
                  </a:schemeClr>
                </a:solidFill>
              </a:defRPr>
            </a:lvl7pPr>
            <a:lvl8pPr marL="2721300" indent="0" algn="ctr">
              <a:buNone/>
              <a:defRPr>
                <a:solidFill>
                  <a:schemeClr val="tx1">
                    <a:tint val="75000"/>
                  </a:schemeClr>
                </a:solidFill>
              </a:defRPr>
            </a:lvl8pPr>
            <a:lvl9pPr marL="3110057"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020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518372" y="969574"/>
            <a:ext cx="5397761" cy="5413458"/>
          </a:xfrm>
        </p:spPr>
        <p:txBody>
          <a:bodyPr anchor="ctr">
            <a:normAutofit/>
          </a:bodyPr>
          <a:lstStyle>
            <a:lvl1pPr algn="l">
              <a:defRPr sz="3741"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8372" y="7110213"/>
            <a:ext cx="5397761" cy="2498630"/>
          </a:xfrm>
        </p:spPr>
        <p:txBody>
          <a:bodyPr anchor="ctr">
            <a:normAutofit/>
          </a:bodyPr>
          <a:lstStyle>
            <a:lvl1pPr marL="0" indent="0" algn="l">
              <a:buNone/>
              <a:defRPr sz="1531">
                <a:solidFill>
                  <a:schemeClr val="tx1">
                    <a:lumMod val="75000"/>
                    <a:lumOff val="25000"/>
                  </a:schemeClr>
                </a:solidFill>
              </a:defRPr>
            </a:lvl1pPr>
            <a:lvl2pPr marL="388757" indent="0">
              <a:buNone/>
              <a:defRPr sz="1531">
                <a:solidFill>
                  <a:schemeClr val="tx1">
                    <a:tint val="75000"/>
                  </a:schemeClr>
                </a:solidFill>
              </a:defRPr>
            </a:lvl2pPr>
            <a:lvl3pPr marL="777514" indent="0">
              <a:buNone/>
              <a:defRPr sz="1360">
                <a:solidFill>
                  <a:schemeClr val="tx1">
                    <a:tint val="75000"/>
                  </a:schemeClr>
                </a:solidFill>
              </a:defRPr>
            </a:lvl3pPr>
            <a:lvl4pPr marL="1166271" indent="0">
              <a:buNone/>
              <a:defRPr sz="1190">
                <a:solidFill>
                  <a:schemeClr val="tx1">
                    <a:tint val="75000"/>
                  </a:schemeClr>
                </a:solidFill>
              </a:defRPr>
            </a:lvl4pPr>
            <a:lvl5pPr marL="1555029" indent="0">
              <a:buNone/>
              <a:defRPr sz="1190">
                <a:solidFill>
                  <a:schemeClr val="tx1">
                    <a:tint val="75000"/>
                  </a:schemeClr>
                </a:solidFill>
              </a:defRPr>
            </a:lvl5pPr>
            <a:lvl6pPr marL="1943786" indent="0">
              <a:buNone/>
              <a:defRPr sz="1190">
                <a:solidFill>
                  <a:schemeClr val="tx1">
                    <a:tint val="75000"/>
                  </a:schemeClr>
                </a:solidFill>
              </a:defRPr>
            </a:lvl6pPr>
            <a:lvl7pPr marL="2332543" indent="0">
              <a:buNone/>
              <a:defRPr sz="1190">
                <a:solidFill>
                  <a:schemeClr val="tx1">
                    <a:tint val="75000"/>
                  </a:schemeClr>
                </a:solidFill>
              </a:defRPr>
            </a:lvl7pPr>
            <a:lvl8pPr marL="2721300" indent="0">
              <a:buNone/>
              <a:defRPr sz="1190">
                <a:solidFill>
                  <a:schemeClr val="tx1">
                    <a:tint val="75000"/>
                  </a:schemeClr>
                </a:solidFill>
              </a:defRPr>
            </a:lvl8pPr>
            <a:lvl9pPr marL="3110057" indent="0">
              <a:buNone/>
              <a:defRPr sz="119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265CE67-E885-4BA4-9EE7-F2F65288342D}" type="datetimeFigureOut">
              <a:rPr kumimoji="1" lang="ja-JP" altLang="en-US" smtClean="0"/>
              <a:t>2025/6/13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2132202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658921" y="969574"/>
            <a:ext cx="5163463" cy="4807474"/>
          </a:xfrm>
        </p:spPr>
        <p:txBody>
          <a:bodyPr anchor="ctr">
            <a:normAutofit/>
          </a:bodyPr>
          <a:lstStyle>
            <a:lvl1pPr algn="l">
              <a:defRPr sz="3741"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936295" y="5777048"/>
            <a:ext cx="4608715" cy="605984"/>
          </a:xfrm>
        </p:spPr>
        <p:txBody>
          <a:bodyPr anchor="ctr">
            <a:noAutofit/>
          </a:bodyPr>
          <a:lstStyle>
            <a:lvl1pPr marL="0" indent="0">
              <a:buFontTx/>
              <a:buNone/>
              <a:defRPr sz="1360">
                <a:solidFill>
                  <a:schemeClr val="tx1">
                    <a:lumMod val="50000"/>
                    <a:lumOff val="50000"/>
                  </a:schemeClr>
                </a:solidFill>
              </a:defRPr>
            </a:lvl1pPr>
            <a:lvl2pPr marL="388757" indent="0">
              <a:buFontTx/>
              <a:buNone/>
              <a:defRPr/>
            </a:lvl2pPr>
            <a:lvl3pPr marL="777514" indent="0">
              <a:buFontTx/>
              <a:buNone/>
              <a:defRPr/>
            </a:lvl3pPr>
            <a:lvl4pPr marL="1166271" indent="0">
              <a:buFontTx/>
              <a:buNone/>
              <a:defRPr/>
            </a:lvl4pPr>
            <a:lvl5pPr marL="1555029"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518370" y="7110213"/>
            <a:ext cx="5397762" cy="2498630"/>
          </a:xfrm>
        </p:spPr>
        <p:txBody>
          <a:bodyPr anchor="ctr">
            <a:normAutofit/>
          </a:bodyPr>
          <a:lstStyle>
            <a:lvl1pPr marL="0" indent="0" algn="l">
              <a:buNone/>
              <a:defRPr sz="1531">
                <a:solidFill>
                  <a:schemeClr val="tx1">
                    <a:lumMod val="75000"/>
                    <a:lumOff val="25000"/>
                  </a:schemeClr>
                </a:solidFill>
              </a:defRPr>
            </a:lvl1pPr>
            <a:lvl2pPr marL="388757" indent="0">
              <a:buNone/>
              <a:defRPr sz="1531">
                <a:solidFill>
                  <a:schemeClr val="tx1">
                    <a:tint val="75000"/>
                  </a:schemeClr>
                </a:solidFill>
              </a:defRPr>
            </a:lvl2pPr>
            <a:lvl3pPr marL="777514" indent="0">
              <a:buNone/>
              <a:defRPr sz="1360">
                <a:solidFill>
                  <a:schemeClr val="tx1">
                    <a:tint val="75000"/>
                  </a:schemeClr>
                </a:solidFill>
              </a:defRPr>
            </a:lvl3pPr>
            <a:lvl4pPr marL="1166271" indent="0">
              <a:buNone/>
              <a:defRPr sz="1190">
                <a:solidFill>
                  <a:schemeClr val="tx1">
                    <a:tint val="75000"/>
                  </a:schemeClr>
                </a:solidFill>
              </a:defRPr>
            </a:lvl4pPr>
            <a:lvl5pPr marL="1555029" indent="0">
              <a:buNone/>
              <a:defRPr sz="1190">
                <a:solidFill>
                  <a:schemeClr val="tx1">
                    <a:tint val="75000"/>
                  </a:schemeClr>
                </a:solidFill>
              </a:defRPr>
            </a:lvl5pPr>
            <a:lvl6pPr marL="1943786" indent="0">
              <a:buNone/>
              <a:defRPr sz="1190">
                <a:solidFill>
                  <a:schemeClr val="tx1">
                    <a:tint val="75000"/>
                  </a:schemeClr>
                </a:solidFill>
              </a:defRPr>
            </a:lvl6pPr>
            <a:lvl7pPr marL="2332543" indent="0">
              <a:buNone/>
              <a:defRPr sz="1190">
                <a:solidFill>
                  <a:schemeClr val="tx1">
                    <a:tint val="75000"/>
                  </a:schemeClr>
                </a:solidFill>
              </a:defRPr>
            </a:lvl7pPr>
            <a:lvl8pPr marL="2721300" indent="0">
              <a:buNone/>
              <a:defRPr sz="1190">
                <a:solidFill>
                  <a:schemeClr val="tx1">
                    <a:tint val="75000"/>
                  </a:schemeClr>
                </a:solidFill>
              </a:defRPr>
            </a:lvl8pPr>
            <a:lvl9pPr marL="3110057" indent="0">
              <a:buNone/>
              <a:defRPr sz="119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265CE67-E885-4BA4-9EE7-F2F65288342D}" type="datetimeFigureOut">
              <a:rPr kumimoji="1" lang="ja-JP" altLang="en-US" smtClean="0"/>
              <a:t>2025/6/13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
        <p:nvSpPr>
          <p:cNvPr id="24" name="TextBox 23"/>
          <p:cNvSpPr txBox="1"/>
          <p:nvPr/>
        </p:nvSpPr>
        <p:spPr>
          <a:xfrm>
            <a:off x="410472" y="1257103"/>
            <a:ext cx="388880" cy="930092"/>
          </a:xfrm>
          <a:prstGeom prst="rect">
            <a:avLst/>
          </a:prstGeom>
        </p:spPr>
        <p:txBody>
          <a:bodyPr vert="horz" lIns="77756" tIns="38878" rIns="77756" bIns="38878" rtlCol="0" anchor="ctr">
            <a:noAutofit/>
          </a:bodyPr>
          <a:lstStyle/>
          <a:p>
            <a:pPr lvl="0"/>
            <a:r>
              <a:rPr lang="en-US" sz="6802"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737887" y="4591094"/>
            <a:ext cx="388880" cy="930092"/>
          </a:xfrm>
          <a:prstGeom prst="rect">
            <a:avLst/>
          </a:prstGeom>
        </p:spPr>
        <p:txBody>
          <a:bodyPr vert="horz" lIns="77756" tIns="38878" rIns="77756" bIns="38878" rtlCol="0" anchor="ctr">
            <a:noAutofit/>
          </a:bodyPr>
          <a:lstStyle/>
          <a:p>
            <a:pPr lvl="0"/>
            <a:r>
              <a:rPr lang="en-US" sz="6802"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35487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518370" y="3072845"/>
            <a:ext cx="5397762" cy="4128103"/>
          </a:xfrm>
        </p:spPr>
        <p:txBody>
          <a:bodyPr anchor="b">
            <a:normAutofit/>
          </a:bodyPr>
          <a:lstStyle>
            <a:lvl1pPr algn="l">
              <a:defRPr sz="3741"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8370" y="7200948"/>
            <a:ext cx="5397762" cy="2407894"/>
          </a:xfrm>
        </p:spPr>
        <p:txBody>
          <a:bodyPr anchor="t">
            <a:normAutofit/>
          </a:bodyPr>
          <a:lstStyle>
            <a:lvl1pPr marL="0" indent="0" algn="l">
              <a:buNone/>
              <a:defRPr sz="1531">
                <a:solidFill>
                  <a:schemeClr val="tx1">
                    <a:lumMod val="75000"/>
                    <a:lumOff val="25000"/>
                  </a:schemeClr>
                </a:solidFill>
              </a:defRPr>
            </a:lvl1pPr>
            <a:lvl2pPr marL="388757" indent="0">
              <a:buNone/>
              <a:defRPr sz="1531">
                <a:solidFill>
                  <a:schemeClr val="tx1">
                    <a:tint val="75000"/>
                  </a:schemeClr>
                </a:solidFill>
              </a:defRPr>
            </a:lvl2pPr>
            <a:lvl3pPr marL="777514" indent="0">
              <a:buNone/>
              <a:defRPr sz="1360">
                <a:solidFill>
                  <a:schemeClr val="tx1">
                    <a:tint val="75000"/>
                  </a:schemeClr>
                </a:solidFill>
              </a:defRPr>
            </a:lvl3pPr>
            <a:lvl4pPr marL="1166271" indent="0">
              <a:buNone/>
              <a:defRPr sz="1190">
                <a:solidFill>
                  <a:schemeClr val="tx1">
                    <a:tint val="75000"/>
                  </a:schemeClr>
                </a:solidFill>
              </a:defRPr>
            </a:lvl4pPr>
            <a:lvl5pPr marL="1555029" indent="0">
              <a:buNone/>
              <a:defRPr sz="1190">
                <a:solidFill>
                  <a:schemeClr val="tx1">
                    <a:tint val="75000"/>
                  </a:schemeClr>
                </a:solidFill>
              </a:defRPr>
            </a:lvl5pPr>
            <a:lvl6pPr marL="1943786" indent="0">
              <a:buNone/>
              <a:defRPr sz="1190">
                <a:solidFill>
                  <a:schemeClr val="tx1">
                    <a:tint val="75000"/>
                  </a:schemeClr>
                </a:solidFill>
              </a:defRPr>
            </a:lvl6pPr>
            <a:lvl7pPr marL="2332543" indent="0">
              <a:buNone/>
              <a:defRPr sz="1190">
                <a:solidFill>
                  <a:schemeClr val="tx1">
                    <a:tint val="75000"/>
                  </a:schemeClr>
                </a:solidFill>
              </a:defRPr>
            </a:lvl7pPr>
            <a:lvl8pPr marL="2721300" indent="0">
              <a:buNone/>
              <a:defRPr sz="1190">
                <a:solidFill>
                  <a:schemeClr val="tx1">
                    <a:tint val="75000"/>
                  </a:schemeClr>
                </a:solidFill>
              </a:defRPr>
            </a:lvl8pPr>
            <a:lvl9pPr marL="3110057" indent="0">
              <a:buNone/>
              <a:defRPr sz="119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6/13/2025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6611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658921" y="969574"/>
            <a:ext cx="5163463" cy="4807474"/>
          </a:xfrm>
        </p:spPr>
        <p:txBody>
          <a:bodyPr anchor="ctr">
            <a:normAutofit/>
          </a:bodyPr>
          <a:lstStyle>
            <a:lvl1pPr algn="l">
              <a:defRPr sz="3741"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518369" y="6383032"/>
            <a:ext cx="5397763" cy="817916"/>
          </a:xfrm>
        </p:spPr>
        <p:txBody>
          <a:bodyPr anchor="b">
            <a:noAutofit/>
          </a:bodyPr>
          <a:lstStyle>
            <a:lvl1pPr marL="0" indent="0">
              <a:buFontTx/>
              <a:buNone/>
              <a:defRPr sz="2041">
                <a:solidFill>
                  <a:schemeClr val="tx1">
                    <a:lumMod val="75000"/>
                    <a:lumOff val="25000"/>
                  </a:schemeClr>
                </a:solidFill>
              </a:defRPr>
            </a:lvl1pPr>
            <a:lvl2pPr marL="388757" indent="0">
              <a:buFontTx/>
              <a:buNone/>
              <a:defRPr/>
            </a:lvl2pPr>
            <a:lvl3pPr marL="777514" indent="0">
              <a:buFontTx/>
              <a:buNone/>
              <a:defRPr/>
            </a:lvl3pPr>
            <a:lvl4pPr marL="1166271" indent="0">
              <a:buFontTx/>
              <a:buNone/>
              <a:defRPr/>
            </a:lvl4pPr>
            <a:lvl5pPr marL="1555029"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518370" y="7200948"/>
            <a:ext cx="5397762" cy="2407894"/>
          </a:xfrm>
        </p:spPr>
        <p:txBody>
          <a:bodyPr anchor="t">
            <a:normAutofit/>
          </a:bodyPr>
          <a:lstStyle>
            <a:lvl1pPr marL="0" indent="0" algn="l">
              <a:buNone/>
              <a:defRPr sz="1531">
                <a:solidFill>
                  <a:schemeClr val="tx1">
                    <a:lumMod val="50000"/>
                    <a:lumOff val="50000"/>
                  </a:schemeClr>
                </a:solidFill>
              </a:defRPr>
            </a:lvl1pPr>
            <a:lvl2pPr marL="388757" indent="0">
              <a:buNone/>
              <a:defRPr sz="1531">
                <a:solidFill>
                  <a:schemeClr val="tx1">
                    <a:tint val="75000"/>
                  </a:schemeClr>
                </a:solidFill>
              </a:defRPr>
            </a:lvl2pPr>
            <a:lvl3pPr marL="777514" indent="0">
              <a:buNone/>
              <a:defRPr sz="1360">
                <a:solidFill>
                  <a:schemeClr val="tx1">
                    <a:tint val="75000"/>
                  </a:schemeClr>
                </a:solidFill>
              </a:defRPr>
            </a:lvl3pPr>
            <a:lvl4pPr marL="1166271" indent="0">
              <a:buNone/>
              <a:defRPr sz="1190">
                <a:solidFill>
                  <a:schemeClr val="tx1">
                    <a:tint val="75000"/>
                  </a:schemeClr>
                </a:solidFill>
              </a:defRPr>
            </a:lvl4pPr>
            <a:lvl5pPr marL="1555029" indent="0">
              <a:buNone/>
              <a:defRPr sz="1190">
                <a:solidFill>
                  <a:schemeClr val="tx1">
                    <a:tint val="75000"/>
                  </a:schemeClr>
                </a:solidFill>
              </a:defRPr>
            </a:lvl5pPr>
            <a:lvl6pPr marL="1943786" indent="0">
              <a:buNone/>
              <a:defRPr sz="1190">
                <a:solidFill>
                  <a:schemeClr val="tx1">
                    <a:tint val="75000"/>
                  </a:schemeClr>
                </a:solidFill>
              </a:defRPr>
            </a:lvl6pPr>
            <a:lvl7pPr marL="2332543" indent="0">
              <a:buNone/>
              <a:defRPr sz="1190">
                <a:solidFill>
                  <a:schemeClr val="tx1">
                    <a:tint val="75000"/>
                  </a:schemeClr>
                </a:solidFill>
              </a:defRPr>
            </a:lvl7pPr>
            <a:lvl8pPr marL="2721300" indent="0">
              <a:buNone/>
              <a:defRPr sz="1190">
                <a:solidFill>
                  <a:schemeClr val="tx1">
                    <a:tint val="75000"/>
                  </a:schemeClr>
                </a:solidFill>
              </a:defRPr>
            </a:lvl8pPr>
            <a:lvl9pPr marL="3110057" indent="0">
              <a:buNone/>
              <a:defRPr sz="119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6/13/2025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10472" y="1257103"/>
            <a:ext cx="388880" cy="930092"/>
          </a:xfrm>
          <a:prstGeom prst="rect">
            <a:avLst/>
          </a:prstGeom>
        </p:spPr>
        <p:txBody>
          <a:bodyPr vert="horz" lIns="77756" tIns="38878" rIns="77756" bIns="38878" rtlCol="0" anchor="ctr">
            <a:noAutofit/>
          </a:bodyPr>
          <a:lstStyle/>
          <a:p>
            <a:pPr lvl="0"/>
            <a:r>
              <a:rPr lang="en-US" sz="6802"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737887" y="4591094"/>
            <a:ext cx="388880" cy="930092"/>
          </a:xfrm>
          <a:prstGeom prst="rect">
            <a:avLst/>
          </a:prstGeom>
        </p:spPr>
        <p:txBody>
          <a:bodyPr vert="horz" lIns="77756" tIns="38878" rIns="77756" bIns="38878" rtlCol="0" anchor="ctr">
            <a:noAutofit/>
          </a:bodyPr>
          <a:lstStyle/>
          <a:p>
            <a:pPr lvl="0"/>
            <a:r>
              <a:rPr lang="en-US" sz="6802"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09508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523685" y="969574"/>
            <a:ext cx="5392447" cy="4807474"/>
          </a:xfrm>
        </p:spPr>
        <p:txBody>
          <a:bodyPr anchor="ctr">
            <a:normAutofit/>
          </a:bodyPr>
          <a:lstStyle>
            <a:lvl1pPr algn="l">
              <a:defRPr sz="3741"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518369" y="6383032"/>
            <a:ext cx="5397763" cy="817916"/>
          </a:xfrm>
        </p:spPr>
        <p:txBody>
          <a:bodyPr anchor="b">
            <a:noAutofit/>
          </a:bodyPr>
          <a:lstStyle>
            <a:lvl1pPr marL="0" indent="0">
              <a:buFontTx/>
              <a:buNone/>
              <a:defRPr sz="2041">
                <a:solidFill>
                  <a:schemeClr val="accent1"/>
                </a:solidFill>
              </a:defRPr>
            </a:lvl1pPr>
            <a:lvl2pPr marL="388757" indent="0">
              <a:buFontTx/>
              <a:buNone/>
              <a:defRPr/>
            </a:lvl2pPr>
            <a:lvl3pPr marL="777514" indent="0">
              <a:buFontTx/>
              <a:buNone/>
              <a:defRPr/>
            </a:lvl3pPr>
            <a:lvl4pPr marL="1166271" indent="0">
              <a:buFontTx/>
              <a:buNone/>
              <a:defRPr/>
            </a:lvl4pPr>
            <a:lvl5pPr marL="1555029"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518370" y="7200948"/>
            <a:ext cx="5397762" cy="2407894"/>
          </a:xfrm>
        </p:spPr>
        <p:txBody>
          <a:bodyPr anchor="t">
            <a:normAutofit/>
          </a:bodyPr>
          <a:lstStyle>
            <a:lvl1pPr marL="0" indent="0" algn="l">
              <a:buNone/>
              <a:defRPr sz="1531">
                <a:solidFill>
                  <a:schemeClr val="tx1">
                    <a:lumMod val="50000"/>
                    <a:lumOff val="50000"/>
                  </a:schemeClr>
                </a:solidFill>
              </a:defRPr>
            </a:lvl1pPr>
            <a:lvl2pPr marL="388757" indent="0">
              <a:buNone/>
              <a:defRPr sz="1531">
                <a:solidFill>
                  <a:schemeClr val="tx1">
                    <a:tint val="75000"/>
                  </a:schemeClr>
                </a:solidFill>
              </a:defRPr>
            </a:lvl2pPr>
            <a:lvl3pPr marL="777514" indent="0">
              <a:buNone/>
              <a:defRPr sz="1360">
                <a:solidFill>
                  <a:schemeClr val="tx1">
                    <a:tint val="75000"/>
                  </a:schemeClr>
                </a:solidFill>
              </a:defRPr>
            </a:lvl3pPr>
            <a:lvl4pPr marL="1166271" indent="0">
              <a:buNone/>
              <a:defRPr sz="1190">
                <a:solidFill>
                  <a:schemeClr val="tx1">
                    <a:tint val="75000"/>
                  </a:schemeClr>
                </a:solidFill>
              </a:defRPr>
            </a:lvl4pPr>
            <a:lvl5pPr marL="1555029" indent="0">
              <a:buNone/>
              <a:defRPr sz="1190">
                <a:solidFill>
                  <a:schemeClr val="tx1">
                    <a:tint val="75000"/>
                  </a:schemeClr>
                </a:solidFill>
              </a:defRPr>
            </a:lvl5pPr>
            <a:lvl6pPr marL="1943786" indent="0">
              <a:buNone/>
              <a:defRPr sz="1190">
                <a:solidFill>
                  <a:schemeClr val="tx1">
                    <a:tint val="75000"/>
                  </a:schemeClr>
                </a:solidFill>
              </a:defRPr>
            </a:lvl6pPr>
            <a:lvl7pPr marL="2332543" indent="0">
              <a:buNone/>
              <a:defRPr sz="1190">
                <a:solidFill>
                  <a:schemeClr val="tx1">
                    <a:tint val="75000"/>
                  </a:schemeClr>
                </a:solidFill>
              </a:defRPr>
            </a:lvl7pPr>
            <a:lvl8pPr marL="2721300" indent="0">
              <a:buNone/>
              <a:defRPr sz="1190">
                <a:solidFill>
                  <a:schemeClr val="tx1">
                    <a:tint val="75000"/>
                  </a:schemeClr>
                </a:solidFill>
              </a:defRPr>
            </a:lvl8pPr>
            <a:lvl9pPr marL="3110057" indent="0">
              <a:buNone/>
              <a:defRPr sz="119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6/13/2025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5371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2014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82791" y="969575"/>
            <a:ext cx="832330" cy="8352482"/>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8371" y="969575"/>
            <a:ext cx="4417576" cy="835248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265CE67-E885-4BA4-9EE7-F2F65288342D}" type="datetimeFigureOut">
              <a:rPr kumimoji="1" lang="ja-JP" altLang="en-US" smtClean="0"/>
              <a:t>2025/6/13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1446942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470913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セクション見出し">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904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3276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6/13/2025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805712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8370" y="4295757"/>
            <a:ext cx="5397762" cy="2905194"/>
          </a:xfrm>
        </p:spPr>
        <p:txBody>
          <a:bodyPr anchor="b"/>
          <a:lstStyle>
            <a:lvl1pPr algn="l">
              <a:defRPr sz="3401"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8370" y="7200948"/>
            <a:ext cx="5397762" cy="1368474"/>
          </a:xfrm>
        </p:spPr>
        <p:txBody>
          <a:bodyPr anchor="t"/>
          <a:lstStyle>
            <a:lvl1pPr marL="0" indent="0" algn="l">
              <a:buNone/>
              <a:defRPr sz="1701">
                <a:solidFill>
                  <a:schemeClr val="tx1">
                    <a:lumMod val="50000"/>
                    <a:lumOff val="50000"/>
                  </a:schemeClr>
                </a:solidFill>
              </a:defRPr>
            </a:lvl1pPr>
            <a:lvl2pPr marL="388757" indent="0">
              <a:buNone/>
              <a:defRPr sz="1531">
                <a:solidFill>
                  <a:schemeClr val="tx1">
                    <a:tint val="75000"/>
                  </a:schemeClr>
                </a:solidFill>
              </a:defRPr>
            </a:lvl2pPr>
            <a:lvl3pPr marL="777514" indent="0">
              <a:buNone/>
              <a:defRPr sz="1360">
                <a:solidFill>
                  <a:schemeClr val="tx1">
                    <a:tint val="75000"/>
                  </a:schemeClr>
                </a:solidFill>
              </a:defRPr>
            </a:lvl3pPr>
            <a:lvl4pPr marL="1166271" indent="0">
              <a:buNone/>
              <a:defRPr sz="1190">
                <a:solidFill>
                  <a:schemeClr val="tx1">
                    <a:tint val="75000"/>
                  </a:schemeClr>
                </a:solidFill>
              </a:defRPr>
            </a:lvl4pPr>
            <a:lvl5pPr marL="1555029" indent="0">
              <a:buNone/>
              <a:defRPr sz="1190">
                <a:solidFill>
                  <a:schemeClr val="tx1">
                    <a:tint val="75000"/>
                  </a:schemeClr>
                </a:solidFill>
              </a:defRPr>
            </a:lvl5pPr>
            <a:lvl6pPr marL="1943786" indent="0">
              <a:buNone/>
              <a:defRPr sz="1190">
                <a:solidFill>
                  <a:schemeClr val="tx1">
                    <a:tint val="75000"/>
                  </a:schemeClr>
                </a:solidFill>
              </a:defRPr>
            </a:lvl6pPr>
            <a:lvl7pPr marL="2332543" indent="0">
              <a:buNone/>
              <a:defRPr sz="1190">
                <a:solidFill>
                  <a:schemeClr val="tx1">
                    <a:tint val="75000"/>
                  </a:schemeClr>
                </a:solidFill>
              </a:defRPr>
            </a:lvl7pPr>
            <a:lvl8pPr marL="2721300" indent="0">
              <a:buNone/>
              <a:defRPr sz="1190">
                <a:solidFill>
                  <a:schemeClr val="tx1">
                    <a:tint val="75000"/>
                  </a:schemeClr>
                </a:solidFill>
              </a:defRPr>
            </a:lvl8pPr>
            <a:lvl9pPr marL="3110057" indent="0">
              <a:buNone/>
              <a:defRPr sz="119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6/13/2025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531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18372" y="969574"/>
            <a:ext cx="5397761" cy="2100745"/>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8372" y="3436437"/>
            <a:ext cx="2625965" cy="6172404"/>
          </a:xfrm>
        </p:spPr>
        <p:txBody>
          <a:bodyPr>
            <a:normAutofit/>
          </a:bodyPr>
          <a:lstStyle>
            <a:lvl1pPr>
              <a:defRPr sz="1531"/>
            </a:lvl1pPr>
            <a:lvl2pPr>
              <a:defRPr sz="1360"/>
            </a:lvl2pPr>
            <a:lvl3pPr>
              <a:defRPr sz="1190"/>
            </a:lvl3pPr>
            <a:lvl4pPr>
              <a:defRPr sz="1020"/>
            </a:lvl4pPr>
            <a:lvl5pPr>
              <a:defRPr sz="1020"/>
            </a:lvl5pPr>
            <a:lvl6pPr>
              <a:defRPr sz="1020"/>
            </a:lvl6pPr>
            <a:lvl7pPr>
              <a:defRPr sz="1020"/>
            </a:lvl7pPr>
            <a:lvl8pPr>
              <a:defRPr sz="1020"/>
            </a:lvl8pPr>
            <a:lvl9pPr>
              <a:defRPr sz="102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290167" y="3436439"/>
            <a:ext cx="2625966" cy="6172406"/>
          </a:xfrm>
        </p:spPr>
        <p:txBody>
          <a:bodyPr>
            <a:normAutofit/>
          </a:bodyPr>
          <a:lstStyle>
            <a:lvl1pPr>
              <a:defRPr sz="1531"/>
            </a:lvl1pPr>
            <a:lvl2pPr>
              <a:defRPr sz="1360"/>
            </a:lvl2pPr>
            <a:lvl3pPr>
              <a:defRPr sz="1190"/>
            </a:lvl3pPr>
            <a:lvl4pPr>
              <a:defRPr sz="1020"/>
            </a:lvl4pPr>
            <a:lvl5pPr>
              <a:defRPr sz="1020"/>
            </a:lvl5pPr>
            <a:lvl6pPr>
              <a:defRPr sz="1020"/>
            </a:lvl6pPr>
            <a:lvl7pPr>
              <a:defRPr sz="1020"/>
            </a:lvl7pPr>
            <a:lvl8pPr>
              <a:defRPr sz="1020"/>
            </a:lvl8pPr>
            <a:lvl9pPr>
              <a:defRPr sz="102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265CE67-E885-4BA4-9EE7-F2F65288342D}" type="datetimeFigureOut">
              <a:rPr kumimoji="1" lang="ja-JP" altLang="en-US" smtClean="0"/>
              <a:t>2025/6/13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3134141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18371" y="969574"/>
            <a:ext cx="5397760" cy="2100745"/>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8371" y="3437064"/>
            <a:ext cx="2628144" cy="916550"/>
          </a:xfrm>
        </p:spPr>
        <p:txBody>
          <a:bodyPr anchor="b">
            <a:noAutofit/>
          </a:bodyPr>
          <a:lstStyle>
            <a:lvl1pPr marL="0" indent="0">
              <a:buNone/>
              <a:defRPr sz="2041" b="0"/>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4" name="Content Placeholder 3"/>
          <p:cNvSpPr>
            <a:spLocks noGrp="1"/>
          </p:cNvSpPr>
          <p:nvPr>
            <p:ph sz="half" idx="2"/>
          </p:nvPr>
        </p:nvSpPr>
        <p:spPr>
          <a:xfrm>
            <a:off x="518371" y="4353616"/>
            <a:ext cx="2628144" cy="5255229"/>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287987" y="3437064"/>
            <a:ext cx="2628144" cy="916550"/>
          </a:xfrm>
        </p:spPr>
        <p:txBody>
          <a:bodyPr anchor="b">
            <a:noAutofit/>
          </a:bodyPr>
          <a:lstStyle>
            <a:lvl1pPr marL="0" indent="0">
              <a:buNone/>
              <a:defRPr sz="2041" b="0"/>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6" name="Content Placeholder 5"/>
          <p:cNvSpPr>
            <a:spLocks noGrp="1"/>
          </p:cNvSpPr>
          <p:nvPr>
            <p:ph sz="quarter" idx="4"/>
          </p:nvPr>
        </p:nvSpPr>
        <p:spPr>
          <a:xfrm>
            <a:off x="3287987" y="4353616"/>
            <a:ext cx="2628144" cy="5255229"/>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265CE67-E885-4BA4-9EE7-F2F65288342D}" type="datetimeFigureOut">
              <a:rPr kumimoji="1" lang="ja-JP" altLang="en-US" smtClean="0"/>
              <a:t>2025/6/13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2957602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18371" y="969574"/>
            <a:ext cx="5397761" cy="2100745"/>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265CE67-E885-4BA4-9EE7-F2F65288342D}" type="datetimeFigureOut">
              <a:rPr kumimoji="1" lang="ja-JP" altLang="en-US" smtClean="0"/>
              <a:t>2025/6/13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520624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5CE67-E885-4BA4-9EE7-F2F65288342D}" type="datetimeFigureOut">
              <a:rPr kumimoji="1" lang="ja-JP" altLang="en-US" smtClean="0"/>
              <a:t>2025/6/13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19500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18371" y="2383544"/>
            <a:ext cx="2372624" cy="2033412"/>
          </a:xfrm>
        </p:spPr>
        <p:txBody>
          <a:bodyPr anchor="b">
            <a:normAutofit/>
          </a:bodyPr>
          <a:lstStyle>
            <a:lvl1pPr>
              <a:defRPr sz="1701"/>
            </a:lvl1pPr>
          </a:lstStyle>
          <a:p>
            <a:r>
              <a:rPr lang="ja-JP" altLang="en-US"/>
              <a:t>マスター タイトルの書式設定</a:t>
            </a:r>
            <a:endParaRPr lang="en-US" dirty="0"/>
          </a:p>
        </p:txBody>
      </p:sp>
      <p:sp>
        <p:nvSpPr>
          <p:cNvPr id="3" name="Content Placeholder 2"/>
          <p:cNvSpPr>
            <a:spLocks noGrp="1"/>
          </p:cNvSpPr>
          <p:nvPr>
            <p:ph idx="1"/>
          </p:nvPr>
        </p:nvSpPr>
        <p:spPr>
          <a:xfrm>
            <a:off x="3036824" y="818994"/>
            <a:ext cx="2879307" cy="878985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18371" y="4416955"/>
            <a:ext cx="2372624" cy="4110590"/>
          </a:xfrm>
        </p:spPr>
        <p:txBody>
          <a:bodyPr>
            <a:normAutofit/>
          </a:bodyPr>
          <a:lstStyle>
            <a:lvl1pPr marL="0" indent="0">
              <a:buNone/>
              <a:defRPr sz="1190"/>
            </a:lvl1pPr>
            <a:lvl2pPr marL="291568" indent="0">
              <a:buNone/>
              <a:defRPr sz="893"/>
            </a:lvl2pPr>
            <a:lvl3pPr marL="583136" indent="0">
              <a:buNone/>
              <a:defRPr sz="765"/>
            </a:lvl3pPr>
            <a:lvl4pPr marL="874704" indent="0">
              <a:buNone/>
              <a:defRPr sz="638"/>
            </a:lvl4pPr>
            <a:lvl5pPr marL="1166271" indent="0">
              <a:buNone/>
              <a:defRPr sz="638"/>
            </a:lvl5pPr>
            <a:lvl6pPr marL="1457839" indent="0">
              <a:buNone/>
              <a:defRPr sz="638"/>
            </a:lvl6pPr>
            <a:lvl7pPr marL="1749407" indent="0">
              <a:buNone/>
              <a:defRPr sz="638"/>
            </a:lvl7pPr>
            <a:lvl8pPr marL="2040975" indent="0">
              <a:buNone/>
              <a:defRPr sz="638"/>
            </a:lvl8pPr>
            <a:lvl9pPr marL="2332543" indent="0">
              <a:buNone/>
              <a:defRPr sz="638"/>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6/13/2025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704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18371" y="7635399"/>
            <a:ext cx="5397761" cy="901402"/>
          </a:xfrm>
        </p:spPr>
        <p:txBody>
          <a:bodyPr anchor="b">
            <a:normAutofit/>
          </a:bodyPr>
          <a:lstStyle>
            <a:lvl1pPr algn="l">
              <a:defRPr sz="2041"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71" y="969575"/>
            <a:ext cx="5397761" cy="6116650"/>
          </a:xfrm>
        </p:spPr>
        <p:txBody>
          <a:bodyPr anchor="t">
            <a:normAutofit/>
          </a:bodyPr>
          <a:lstStyle>
            <a:lvl1pPr marL="0" indent="0" algn="ctr">
              <a:buNone/>
              <a:defRPr sz="1360"/>
            </a:lvl1pPr>
            <a:lvl2pPr marL="388757" indent="0">
              <a:buNone/>
              <a:defRPr sz="1360"/>
            </a:lvl2pPr>
            <a:lvl3pPr marL="777514" indent="0">
              <a:buNone/>
              <a:defRPr sz="1360"/>
            </a:lvl3pPr>
            <a:lvl4pPr marL="1166271" indent="0">
              <a:buNone/>
              <a:defRPr sz="1360"/>
            </a:lvl4pPr>
            <a:lvl5pPr marL="1555029" indent="0">
              <a:buNone/>
              <a:defRPr sz="1360"/>
            </a:lvl5pPr>
            <a:lvl6pPr marL="1943786" indent="0">
              <a:buNone/>
              <a:defRPr sz="1360"/>
            </a:lvl6pPr>
            <a:lvl7pPr marL="2332543" indent="0">
              <a:buNone/>
              <a:defRPr sz="1360"/>
            </a:lvl7pPr>
            <a:lvl8pPr marL="2721300" indent="0">
              <a:buNone/>
              <a:defRPr sz="1360"/>
            </a:lvl8pPr>
            <a:lvl9pPr marL="3110057" indent="0">
              <a:buNone/>
              <a:defRPr sz="136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18371" y="8536801"/>
            <a:ext cx="5397761" cy="1072041"/>
          </a:xfrm>
        </p:spPr>
        <p:txBody>
          <a:bodyPr>
            <a:normAutofit/>
          </a:bodyPr>
          <a:lstStyle>
            <a:lvl1pPr marL="0" indent="0">
              <a:buNone/>
              <a:defRPr sz="1020"/>
            </a:lvl1pPr>
            <a:lvl2pPr marL="388757" indent="0">
              <a:buNone/>
              <a:defRPr sz="1020"/>
            </a:lvl2pPr>
            <a:lvl3pPr marL="777514" indent="0">
              <a:buNone/>
              <a:defRPr sz="850"/>
            </a:lvl3pPr>
            <a:lvl4pPr marL="1166271" indent="0">
              <a:buNone/>
              <a:defRPr sz="765"/>
            </a:lvl4pPr>
            <a:lvl5pPr marL="1555029" indent="0">
              <a:buNone/>
              <a:defRPr sz="765"/>
            </a:lvl5pPr>
            <a:lvl6pPr marL="1943786" indent="0">
              <a:buNone/>
              <a:defRPr sz="765"/>
            </a:lvl6pPr>
            <a:lvl7pPr marL="2332543" indent="0">
              <a:buNone/>
              <a:defRPr sz="765"/>
            </a:lvl7pPr>
            <a:lvl8pPr marL="2721300" indent="0">
              <a:buNone/>
              <a:defRPr sz="765"/>
            </a:lvl8pPr>
            <a:lvl9pPr marL="3110057" indent="0">
              <a:buNone/>
              <a:defRPr sz="76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265CE67-E885-4BA4-9EE7-F2F65288342D}" type="datetimeFigureOut">
              <a:rPr kumimoji="1" lang="ja-JP" altLang="en-US" smtClean="0"/>
              <a:t>2025/6/13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1601831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7199" y="-13468"/>
            <a:ext cx="7797518" cy="10934648"/>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18371" y="969574"/>
            <a:ext cx="5397760" cy="2100745"/>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8371" y="3436439"/>
            <a:ext cx="5397761" cy="617240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596346" y="9608845"/>
            <a:ext cx="581750" cy="580735"/>
          </a:xfrm>
          <a:prstGeom prst="rect">
            <a:avLst/>
          </a:prstGeom>
        </p:spPr>
        <p:txBody>
          <a:bodyPr vert="horz" lIns="91440" tIns="45720" rIns="91440" bIns="45720" rtlCol="0" anchor="ctr"/>
          <a:lstStyle>
            <a:lvl1pPr algn="r">
              <a:defRPr sz="765">
                <a:solidFill>
                  <a:schemeClr val="tx1">
                    <a:tint val="75000"/>
                  </a:schemeClr>
                </a:solidFill>
              </a:defRPr>
            </a:lvl1pPr>
          </a:lstStyle>
          <a:p>
            <a:fld id="{B61BEF0D-F0BB-DE4B-95CE-6DB70DBA9567}" type="datetimeFigureOut">
              <a:rPr lang="en-US" smtClean="0"/>
              <a:pPr/>
              <a:t>6/13/2025</a:t>
            </a:fld>
            <a:endParaRPr lang="en-US" dirty="0"/>
          </a:p>
        </p:txBody>
      </p:sp>
      <p:sp>
        <p:nvSpPr>
          <p:cNvPr id="5" name="Footer Placeholder 4"/>
          <p:cNvSpPr>
            <a:spLocks noGrp="1"/>
          </p:cNvSpPr>
          <p:nvPr>
            <p:ph type="ftr" sz="quarter" idx="3"/>
          </p:nvPr>
        </p:nvSpPr>
        <p:spPr>
          <a:xfrm>
            <a:off x="518371" y="9608845"/>
            <a:ext cx="3931132" cy="580735"/>
          </a:xfrm>
          <a:prstGeom prst="rect">
            <a:avLst/>
          </a:prstGeom>
        </p:spPr>
        <p:txBody>
          <a:bodyPr vert="horz" lIns="91440" tIns="45720" rIns="91440" bIns="45720" rtlCol="0" anchor="ctr"/>
          <a:lstStyle>
            <a:lvl1pPr algn="l">
              <a:defRPr sz="76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0212" y="9608845"/>
            <a:ext cx="435920" cy="580735"/>
          </a:xfrm>
          <a:prstGeom prst="rect">
            <a:avLst/>
          </a:prstGeom>
        </p:spPr>
        <p:txBody>
          <a:bodyPr vert="horz" lIns="91440" tIns="45720" rIns="91440" bIns="45720" rtlCol="0" anchor="ctr"/>
          <a:lstStyle>
            <a:lvl1pPr algn="r">
              <a:defRPr sz="765">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948036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662" r:id="rId19"/>
  </p:sldLayoutIdLst>
  <p:txStyles>
    <p:titleStyle>
      <a:lvl1pPr algn="l" defTabSz="388757" rtl="0" eaLnBrk="1" latinLnBrk="0" hangingPunct="1">
        <a:spcBef>
          <a:spcPct val="0"/>
        </a:spcBef>
        <a:buNone/>
        <a:defRPr kumimoji="1" sz="3061"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91568" indent="-291568" algn="l" defTabSz="388757" rtl="0" eaLnBrk="1" latinLnBrk="0" hangingPunct="1">
        <a:spcBef>
          <a:spcPts val="850"/>
        </a:spcBef>
        <a:spcAft>
          <a:spcPts val="0"/>
        </a:spcAft>
        <a:buClr>
          <a:schemeClr val="accent1"/>
        </a:buClr>
        <a:buSzPct val="80000"/>
        <a:buFont typeface="Wingdings 3" charset="2"/>
        <a:buChar char=""/>
        <a:defRPr kumimoji="1" sz="1531" kern="1200">
          <a:solidFill>
            <a:schemeClr val="tx1">
              <a:lumMod val="75000"/>
              <a:lumOff val="25000"/>
            </a:schemeClr>
          </a:solidFill>
          <a:latin typeface="+mn-lt"/>
          <a:ea typeface="+mn-ea"/>
          <a:cs typeface="+mn-cs"/>
        </a:defRPr>
      </a:lvl1pPr>
      <a:lvl2pPr marL="631730" indent="-242973" algn="l" defTabSz="388757" rtl="0" eaLnBrk="1" latinLnBrk="0" hangingPunct="1">
        <a:spcBef>
          <a:spcPts val="850"/>
        </a:spcBef>
        <a:spcAft>
          <a:spcPts val="0"/>
        </a:spcAft>
        <a:buClr>
          <a:schemeClr val="accent1"/>
        </a:buClr>
        <a:buSzPct val="80000"/>
        <a:buFont typeface="Wingdings 3" charset="2"/>
        <a:buChar char=""/>
        <a:defRPr kumimoji="1" sz="1360" kern="1200">
          <a:solidFill>
            <a:schemeClr val="tx1">
              <a:lumMod val="75000"/>
              <a:lumOff val="25000"/>
            </a:schemeClr>
          </a:solidFill>
          <a:latin typeface="+mn-lt"/>
          <a:ea typeface="+mn-ea"/>
          <a:cs typeface="+mn-cs"/>
        </a:defRPr>
      </a:lvl2pPr>
      <a:lvl3pPr marL="971893" indent="-194379" algn="l" defTabSz="388757" rtl="0" eaLnBrk="1" latinLnBrk="0" hangingPunct="1">
        <a:spcBef>
          <a:spcPts val="850"/>
        </a:spcBef>
        <a:spcAft>
          <a:spcPts val="0"/>
        </a:spcAft>
        <a:buClr>
          <a:schemeClr val="accent1"/>
        </a:buClr>
        <a:buSzPct val="80000"/>
        <a:buFont typeface="Wingdings 3" charset="2"/>
        <a:buChar char=""/>
        <a:defRPr kumimoji="1" sz="1190" kern="1200">
          <a:solidFill>
            <a:schemeClr val="tx1">
              <a:lumMod val="75000"/>
              <a:lumOff val="25000"/>
            </a:schemeClr>
          </a:solidFill>
          <a:latin typeface="+mn-lt"/>
          <a:ea typeface="+mn-ea"/>
          <a:cs typeface="+mn-cs"/>
        </a:defRPr>
      </a:lvl3pPr>
      <a:lvl4pPr marL="1360650" indent="-194379" algn="l" defTabSz="388757" rtl="0" eaLnBrk="1" latinLnBrk="0" hangingPunct="1">
        <a:spcBef>
          <a:spcPts val="850"/>
        </a:spcBef>
        <a:spcAft>
          <a:spcPts val="0"/>
        </a:spcAft>
        <a:buClr>
          <a:schemeClr val="accent1"/>
        </a:buClr>
        <a:buSzPct val="80000"/>
        <a:buFont typeface="Wingdings 3" charset="2"/>
        <a:buChar char=""/>
        <a:defRPr kumimoji="1" sz="1020" kern="1200">
          <a:solidFill>
            <a:schemeClr val="tx1">
              <a:lumMod val="75000"/>
              <a:lumOff val="25000"/>
            </a:schemeClr>
          </a:solidFill>
          <a:latin typeface="+mn-lt"/>
          <a:ea typeface="+mn-ea"/>
          <a:cs typeface="+mn-cs"/>
        </a:defRPr>
      </a:lvl4pPr>
      <a:lvl5pPr marL="1749407" indent="-194379" algn="l" defTabSz="388757" rtl="0" eaLnBrk="1" latinLnBrk="0" hangingPunct="1">
        <a:spcBef>
          <a:spcPts val="850"/>
        </a:spcBef>
        <a:spcAft>
          <a:spcPts val="0"/>
        </a:spcAft>
        <a:buClr>
          <a:schemeClr val="accent1"/>
        </a:buClr>
        <a:buSzPct val="80000"/>
        <a:buFont typeface="Wingdings 3" charset="2"/>
        <a:buChar char=""/>
        <a:defRPr kumimoji="1" sz="1020" kern="1200">
          <a:solidFill>
            <a:schemeClr val="tx1">
              <a:lumMod val="75000"/>
              <a:lumOff val="25000"/>
            </a:schemeClr>
          </a:solidFill>
          <a:latin typeface="+mn-lt"/>
          <a:ea typeface="+mn-ea"/>
          <a:cs typeface="+mn-cs"/>
        </a:defRPr>
      </a:lvl5pPr>
      <a:lvl6pPr marL="2138164" indent="-194379" algn="l" defTabSz="388757" rtl="0" eaLnBrk="1" latinLnBrk="0" hangingPunct="1">
        <a:spcBef>
          <a:spcPts val="850"/>
        </a:spcBef>
        <a:spcAft>
          <a:spcPts val="0"/>
        </a:spcAft>
        <a:buClr>
          <a:schemeClr val="accent1"/>
        </a:buClr>
        <a:buSzPct val="80000"/>
        <a:buFont typeface="Wingdings 3" charset="2"/>
        <a:buChar char=""/>
        <a:defRPr kumimoji="1" sz="1020" kern="1200">
          <a:solidFill>
            <a:schemeClr val="tx1">
              <a:lumMod val="75000"/>
              <a:lumOff val="25000"/>
            </a:schemeClr>
          </a:solidFill>
          <a:latin typeface="+mn-lt"/>
          <a:ea typeface="+mn-ea"/>
          <a:cs typeface="+mn-cs"/>
        </a:defRPr>
      </a:lvl6pPr>
      <a:lvl7pPr marL="2526922" indent="-194379" algn="l" defTabSz="388757" rtl="0" eaLnBrk="1" latinLnBrk="0" hangingPunct="1">
        <a:spcBef>
          <a:spcPts val="850"/>
        </a:spcBef>
        <a:spcAft>
          <a:spcPts val="0"/>
        </a:spcAft>
        <a:buClr>
          <a:schemeClr val="accent1"/>
        </a:buClr>
        <a:buSzPct val="80000"/>
        <a:buFont typeface="Wingdings 3" charset="2"/>
        <a:buChar char=""/>
        <a:defRPr kumimoji="1" sz="1020" kern="1200">
          <a:solidFill>
            <a:schemeClr val="tx1">
              <a:lumMod val="75000"/>
              <a:lumOff val="25000"/>
            </a:schemeClr>
          </a:solidFill>
          <a:latin typeface="+mn-lt"/>
          <a:ea typeface="+mn-ea"/>
          <a:cs typeface="+mn-cs"/>
        </a:defRPr>
      </a:lvl7pPr>
      <a:lvl8pPr marL="2915679" indent="-194379" algn="l" defTabSz="388757" rtl="0" eaLnBrk="1" latinLnBrk="0" hangingPunct="1">
        <a:spcBef>
          <a:spcPts val="850"/>
        </a:spcBef>
        <a:spcAft>
          <a:spcPts val="0"/>
        </a:spcAft>
        <a:buClr>
          <a:schemeClr val="accent1"/>
        </a:buClr>
        <a:buSzPct val="80000"/>
        <a:buFont typeface="Wingdings 3" charset="2"/>
        <a:buChar char=""/>
        <a:defRPr kumimoji="1" sz="1020" kern="1200">
          <a:solidFill>
            <a:schemeClr val="tx1">
              <a:lumMod val="75000"/>
              <a:lumOff val="25000"/>
            </a:schemeClr>
          </a:solidFill>
          <a:latin typeface="+mn-lt"/>
          <a:ea typeface="+mn-ea"/>
          <a:cs typeface="+mn-cs"/>
        </a:defRPr>
      </a:lvl8pPr>
      <a:lvl9pPr marL="3304436" indent="-194379" algn="l" defTabSz="388757" rtl="0" eaLnBrk="1" latinLnBrk="0" hangingPunct="1">
        <a:spcBef>
          <a:spcPts val="850"/>
        </a:spcBef>
        <a:spcAft>
          <a:spcPts val="0"/>
        </a:spcAft>
        <a:buClr>
          <a:schemeClr val="accent1"/>
        </a:buClr>
        <a:buSzPct val="80000"/>
        <a:buFont typeface="Wingdings 3" charset="2"/>
        <a:buChar char=""/>
        <a:defRPr kumimoji="1" sz="1020" kern="1200">
          <a:solidFill>
            <a:schemeClr val="tx1">
              <a:lumMod val="75000"/>
              <a:lumOff val="25000"/>
            </a:schemeClr>
          </a:solidFill>
          <a:latin typeface="+mn-lt"/>
          <a:ea typeface="+mn-ea"/>
          <a:cs typeface="+mn-cs"/>
        </a:defRPr>
      </a:lvl9pPr>
    </p:bodyStyle>
    <p:otherStyle>
      <a:defPPr>
        <a:defRPr lang="en-US"/>
      </a:defPPr>
      <a:lvl1pPr marL="0" algn="l" defTabSz="388757" rtl="0" eaLnBrk="1" latinLnBrk="0" hangingPunct="1">
        <a:defRPr kumimoji="1" sz="1531" kern="1200">
          <a:solidFill>
            <a:schemeClr val="tx1"/>
          </a:solidFill>
          <a:latin typeface="+mn-lt"/>
          <a:ea typeface="+mn-ea"/>
          <a:cs typeface="+mn-cs"/>
        </a:defRPr>
      </a:lvl1pPr>
      <a:lvl2pPr marL="388757" algn="l" defTabSz="388757" rtl="0" eaLnBrk="1" latinLnBrk="0" hangingPunct="1">
        <a:defRPr kumimoji="1" sz="1531" kern="1200">
          <a:solidFill>
            <a:schemeClr val="tx1"/>
          </a:solidFill>
          <a:latin typeface="+mn-lt"/>
          <a:ea typeface="+mn-ea"/>
          <a:cs typeface="+mn-cs"/>
        </a:defRPr>
      </a:lvl2pPr>
      <a:lvl3pPr marL="777514" algn="l" defTabSz="388757" rtl="0" eaLnBrk="1" latinLnBrk="0" hangingPunct="1">
        <a:defRPr kumimoji="1" sz="1531" kern="1200">
          <a:solidFill>
            <a:schemeClr val="tx1"/>
          </a:solidFill>
          <a:latin typeface="+mn-lt"/>
          <a:ea typeface="+mn-ea"/>
          <a:cs typeface="+mn-cs"/>
        </a:defRPr>
      </a:lvl3pPr>
      <a:lvl4pPr marL="1166271" algn="l" defTabSz="388757" rtl="0" eaLnBrk="1" latinLnBrk="0" hangingPunct="1">
        <a:defRPr kumimoji="1" sz="1531" kern="1200">
          <a:solidFill>
            <a:schemeClr val="tx1"/>
          </a:solidFill>
          <a:latin typeface="+mn-lt"/>
          <a:ea typeface="+mn-ea"/>
          <a:cs typeface="+mn-cs"/>
        </a:defRPr>
      </a:lvl4pPr>
      <a:lvl5pPr marL="1555029" algn="l" defTabSz="388757" rtl="0" eaLnBrk="1" latinLnBrk="0" hangingPunct="1">
        <a:defRPr kumimoji="1" sz="1531" kern="1200">
          <a:solidFill>
            <a:schemeClr val="tx1"/>
          </a:solidFill>
          <a:latin typeface="+mn-lt"/>
          <a:ea typeface="+mn-ea"/>
          <a:cs typeface="+mn-cs"/>
        </a:defRPr>
      </a:lvl5pPr>
      <a:lvl6pPr marL="1943786" algn="l" defTabSz="388757" rtl="0" eaLnBrk="1" latinLnBrk="0" hangingPunct="1">
        <a:defRPr kumimoji="1" sz="1531" kern="1200">
          <a:solidFill>
            <a:schemeClr val="tx1"/>
          </a:solidFill>
          <a:latin typeface="+mn-lt"/>
          <a:ea typeface="+mn-ea"/>
          <a:cs typeface="+mn-cs"/>
        </a:defRPr>
      </a:lvl6pPr>
      <a:lvl7pPr marL="2332543" algn="l" defTabSz="388757" rtl="0" eaLnBrk="1" latinLnBrk="0" hangingPunct="1">
        <a:defRPr kumimoji="1" sz="1531" kern="1200">
          <a:solidFill>
            <a:schemeClr val="tx1"/>
          </a:solidFill>
          <a:latin typeface="+mn-lt"/>
          <a:ea typeface="+mn-ea"/>
          <a:cs typeface="+mn-cs"/>
        </a:defRPr>
      </a:lvl7pPr>
      <a:lvl8pPr marL="2721300" algn="l" defTabSz="388757" rtl="0" eaLnBrk="1" latinLnBrk="0" hangingPunct="1">
        <a:defRPr kumimoji="1" sz="1531" kern="1200">
          <a:solidFill>
            <a:schemeClr val="tx1"/>
          </a:solidFill>
          <a:latin typeface="+mn-lt"/>
          <a:ea typeface="+mn-ea"/>
          <a:cs typeface="+mn-cs"/>
        </a:defRPr>
      </a:lvl8pPr>
      <a:lvl9pPr marL="3110057" algn="l" defTabSz="388757"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p:cNvSpPr txBox="1"/>
          <p:nvPr/>
        </p:nvSpPr>
        <p:spPr>
          <a:xfrm>
            <a:off x="0" y="5460666"/>
            <a:ext cx="7628056" cy="3646255"/>
          </a:xfrm>
          <a:prstGeom prst="rect">
            <a:avLst/>
          </a:prstGeom>
          <a:noFill/>
        </p:spPr>
        <p:txBody>
          <a:bodyPr wrap="square" rtlCol="0">
            <a:spAutoFit/>
          </a:bodyPr>
          <a:lstStyle/>
          <a:p>
            <a:pPr>
              <a:lnSpc>
                <a:spcPct val="150000"/>
              </a:lnSpc>
            </a:pPr>
            <a:r>
              <a:rPr kumimoji="1" lang="ja-JP" altLang="en-US" sz="1200" dirty="0">
                <a:latin typeface="BIZ UD明朝 Medium" panose="02020500000000000000" pitchFamily="17" charset="-128"/>
                <a:ea typeface="BIZ UD明朝 Medium" panose="02020500000000000000" pitchFamily="17" charset="-128"/>
              </a:rPr>
              <a:t>　　</a:t>
            </a:r>
            <a:r>
              <a:rPr kumimoji="1" lang="en-US" altLang="ja-JP" sz="1200" dirty="0">
                <a:latin typeface="BIZ UD明朝 Medium" panose="02020500000000000000" pitchFamily="17" charset="-128"/>
                <a:ea typeface="BIZ UD明朝 Medium" panose="02020500000000000000" pitchFamily="17" charset="-128"/>
              </a:rPr>
              <a:t>〔</a:t>
            </a:r>
            <a:r>
              <a:rPr kumimoji="1" lang="ja-JP" altLang="en-US" sz="1200" dirty="0">
                <a:latin typeface="BIZ UD明朝 Medium" panose="02020500000000000000" pitchFamily="17" charset="-128"/>
                <a:ea typeface="BIZ UD明朝 Medium" panose="02020500000000000000" pitchFamily="17" charset="-128"/>
              </a:rPr>
              <a:t>基調講演</a:t>
            </a:r>
            <a:r>
              <a:rPr kumimoji="1" lang="en-US" altLang="ja-JP" sz="1200" dirty="0">
                <a:latin typeface="BIZ UD明朝 Medium" panose="02020500000000000000" pitchFamily="17" charset="-128"/>
                <a:ea typeface="BIZ UD明朝 Medium" panose="02020500000000000000" pitchFamily="17" charset="-128"/>
              </a:rPr>
              <a:t>〕</a:t>
            </a:r>
          </a:p>
          <a:p>
            <a:pPr>
              <a:lnSpc>
                <a:spcPct val="150000"/>
              </a:lnSpc>
            </a:pPr>
            <a:r>
              <a:rPr kumimoji="1" lang="ja-JP" altLang="en-US" sz="1200" dirty="0">
                <a:latin typeface="BIZ UD明朝 Medium" panose="02020500000000000000" pitchFamily="17" charset="-128"/>
                <a:ea typeface="BIZ UD明朝 Medium" panose="02020500000000000000" pitchFamily="17" charset="-128"/>
              </a:rPr>
              <a:t>　　　 </a:t>
            </a:r>
            <a:r>
              <a:rPr lang="ja-JP" altLang="en-US" sz="1200" b="0" i="0" dirty="0">
                <a:solidFill>
                  <a:srgbClr val="222222"/>
                </a:solidFill>
                <a:effectLst/>
                <a:latin typeface="BIZ UD明朝 Medium" panose="02020500000000000000" pitchFamily="17" charset="-128"/>
                <a:ea typeface="BIZ UD明朝 Medium" panose="02020500000000000000" pitchFamily="17" charset="-128"/>
              </a:rPr>
              <a:t>医療ロボットの今後についての一考察</a:t>
            </a:r>
            <a:endParaRPr kumimoji="1" lang="en-US" altLang="ja-JP" sz="1200" dirty="0">
              <a:solidFill>
                <a:srgbClr val="FF0000"/>
              </a:solidFill>
              <a:latin typeface="BIZ UD明朝 Medium" panose="02020500000000000000" pitchFamily="17" charset="-128"/>
              <a:ea typeface="BIZ UD明朝 Medium" panose="02020500000000000000" pitchFamily="17" charset="-128"/>
            </a:endParaRPr>
          </a:p>
          <a:p>
            <a:pPr>
              <a:lnSpc>
                <a:spcPct val="150000"/>
              </a:lnSpc>
            </a:pPr>
            <a:r>
              <a:rPr kumimoji="1" lang="ja-JP" altLang="en-US" sz="1200" dirty="0">
                <a:latin typeface="BIZ UD明朝 Medium" panose="02020500000000000000" pitchFamily="17" charset="-128"/>
                <a:ea typeface="BIZ UD明朝 Medium" panose="02020500000000000000" pitchFamily="17" charset="-128"/>
              </a:rPr>
              <a:t>　　 　　講師：フクダ電子ファインテック仙台株式会社　代表取締役　坪根　泉　氏</a:t>
            </a:r>
            <a:endParaRPr kumimoji="1" lang="en-US" altLang="ja-JP" sz="1200" dirty="0">
              <a:latin typeface="BIZ UD明朝 Medium" panose="02020500000000000000" pitchFamily="17" charset="-128"/>
              <a:ea typeface="BIZ UD明朝 Medium" panose="02020500000000000000" pitchFamily="17" charset="-128"/>
            </a:endParaRPr>
          </a:p>
          <a:p>
            <a:pPr>
              <a:lnSpc>
                <a:spcPct val="150000"/>
              </a:lnSpc>
            </a:pPr>
            <a:r>
              <a:rPr kumimoji="1" lang="ja-JP" altLang="en-US" sz="1200" dirty="0">
                <a:latin typeface="BIZ UD明朝 Medium" panose="02020500000000000000" pitchFamily="17" charset="-128"/>
                <a:ea typeface="BIZ UD明朝 Medium" panose="02020500000000000000" pitchFamily="17" charset="-128"/>
              </a:rPr>
              <a:t>　　</a:t>
            </a:r>
            <a:r>
              <a:rPr kumimoji="1" lang="en-US" altLang="ja-JP" sz="1200" dirty="0">
                <a:latin typeface="BIZ UD明朝 Medium" panose="02020500000000000000" pitchFamily="17" charset="-128"/>
                <a:ea typeface="BIZ UD明朝 Medium" panose="02020500000000000000" pitchFamily="17" charset="-128"/>
              </a:rPr>
              <a:t>〔</a:t>
            </a:r>
            <a:r>
              <a:rPr kumimoji="1" lang="ja-JP" altLang="en-US" sz="1200" dirty="0">
                <a:latin typeface="BIZ UD明朝 Medium" panose="02020500000000000000" pitchFamily="17" charset="-128"/>
                <a:ea typeface="BIZ UD明朝 Medium" panose="02020500000000000000" pitchFamily="17" charset="-128"/>
              </a:rPr>
              <a:t>事例紹介</a:t>
            </a:r>
            <a:r>
              <a:rPr kumimoji="1" lang="en-US" altLang="ja-JP" sz="1200" dirty="0">
                <a:latin typeface="BIZ UD明朝 Medium" panose="02020500000000000000" pitchFamily="17" charset="-128"/>
                <a:ea typeface="BIZ UD明朝 Medium" panose="02020500000000000000" pitchFamily="17" charset="-128"/>
              </a:rPr>
              <a:t>Ⅰ〕</a:t>
            </a:r>
          </a:p>
          <a:p>
            <a:pPr>
              <a:lnSpc>
                <a:spcPct val="150000"/>
              </a:lnSpc>
            </a:pPr>
            <a:r>
              <a:rPr kumimoji="1" lang="ja-JP" altLang="en-US" sz="1200" dirty="0">
                <a:latin typeface="BIZ UD明朝 Medium" panose="02020500000000000000" pitchFamily="17" charset="-128"/>
                <a:ea typeface="BIZ UD明朝 Medium" panose="02020500000000000000" pitchFamily="17" charset="-128"/>
              </a:rPr>
              <a:t>　　　 医療環境の改善と手術室</a:t>
            </a:r>
            <a:r>
              <a:rPr kumimoji="1" lang="en-US" altLang="ja-JP" sz="1200" dirty="0">
                <a:latin typeface="BIZ UD明朝 Medium" panose="02020500000000000000" pitchFamily="17" charset="-128"/>
                <a:ea typeface="BIZ UD明朝 Medium" panose="02020500000000000000" pitchFamily="17" charset="-128"/>
              </a:rPr>
              <a:t>DX</a:t>
            </a:r>
            <a:r>
              <a:rPr kumimoji="1" lang="ja-JP" altLang="en-US" sz="1200" dirty="0">
                <a:latin typeface="BIZ UD明朝 Medium" panose="02020500000000000000" pitchFamily="17" charset="-128"/>
                <a:ea typeface="BIZ UD明朝 Medium" panose="02020500000000000000" pitchFamily="17" charset="-128"/>
              </a:rPr>
              <a:t>への取組み</a:t>
            </a:r>
            <a:endParaRPr kumimoji="1" lang="en-US" altLang="ja-JP" sz="1200" dirty="0">
              <a:latin typeface="BIZ UD明朝 Medium" panose="02020500000000000000" pitchFamily="17" charset="-128"/>
              <a:ea typeface="BIZ UD明朝 Medium" panose="02020500000000000000" pitchFamily="17" charset="-128"/>
            </a:endParaRPr>
          </a:p>
          <a:p>
            <a:pPr>
              <a:lnSpc>
                <a:spcPct val="150000"/>
              </a:lnSpc>
            </a:pPr>
            <a:r>
              <a:rPr kumimoji="1" lang="ja-JP" altLang="en-US" sz="1200" dirty="0">
                <a:latin typeface="BIZ UD明朝 Medium" panose="02020500000000000000" pitchFamily="17" charset="-128"/>
                <a:ea typeface="BIZ UD明朝 Medium" panose="02020500000000000000" pitchFamily="17" charset="-128"/>
              </a:rPr>
              <a:t>　　　　 講師：株式会社セントラルユニ　執行役員</a:t>
            </a:r>
            <a:r>
              <a:rPr kumimoji="1" lang="en-US" altLang="ja-JP" sz="1200" dirty="0">
                <a:latin typeface="BIZ UD明朝 Medium" panose="02020500000000000000" pitchFamily="17" charset="-128"/>
                <a:ea typeface="BIZ UD明朝 Medium" panose="02020500000000000000" pitchFamily="17" charset="-128"/>
              </a:rPr>
              <a:t>/</a:t>
            </a:r>
            <a:r>
              <a:rPr kumimoji="1" lang="ja-JP" altLang="en-US" sz="1200" dirty="0">
                <a:latin typeface="BIZ UD明朝 Medium" panose="02020500000000000000" pitchFamily="17" charset="-128"/>
                <a:ea typeface="BIZ UD明朝 Medium" panose="02020500000000000000" pitchFamily="17" charset="-128"/>
              </a:rPr>
              <a:t>管理本部長　松本　純　氏</a:t>
            </a:r>
            <a:endParaRPr kumimoji="1" lang="en-US" altLang="ja-JP" sz="1200" dirty="0">
              <a:latin typeface="BIZ UD明朝 Medium" panose="02020500000000000000" pitchFamily="17" charset="-128"/>
              <a:ea typeface="BIZ UD明朝 Medium" panose="02020500000000000000" pitchFamily="17" charset="-128"/>
            </a:endParaRPr>
          </a:p>
          <a:p>
            <a:pPr>
              <a:lnSpc>
                <a:spcPct val="150000"/>
              </a:lnSpc>
            </a:pPr>
            <a:r>
              <a:rPr kumimoji="1" lang="ja-JP" altLang="en-US" sz="1200" dirty="0">
                <a:latin typeface="BIZ UD明朝 Medium" panose="02020500000000000000" pitchFamily="17" charset="-128"/>
                <a:ea typeface="BIZ UD明朝 Medium" panose="02020500000000000000" pitchFamily="17" charset="-128"/>
              </a:rPr>
              <a:t>　　</a:t>
            </a:r>
            <a:r>
              <a:rPr kumimoji="1" lang="en-US" altLang="ja-JP" sz="1200" dirty="0">
                <a:latin typeface="BIZ UD明朝 Medium" panose="02020500000000000000" pitchFamily="17" charset="-128"/>
                <a:ea typeface="BIZ UD明朝 Medium" panose="02020500000000000000" pitchFamily="17" charset="-128"/>
              </a:rPr>
              <a:t>〔</a:t>
            </a:r>
            <a:r>
              <a:rPr kumimoji="1" lang="ja-JP" altLang="en-US" sz="1200" dirty="0">
                <a:latin typeface="BIZ UD明朝 Medium" panose="02020500000000000000" pitchFamily="17" charset="-128"/>
                <a:ea typeface="BIZ UD明朝 Medium" panose="02020500000000000000" pitchFamily="17" charset="-128"/>
              </a:rPr>
              <a:t>事例紹介</a:t>
            </a:r>
            <a:r>
              <a:rPr kumimoji="1" lang="en-US" altLang="ja-JP" sz="1200" dirty="0">
                <a:latin typeface="BIZ UD明朝 Medium" panose="02020500000000000000" pitchFamily="17" charset="-128"/>
                <a:ea typeface="BIZ UD明朝 Medium" panose="02020500000000000000" pitchFamily="17" charset="-128"/>
              </a:rPr>
              <a:t>Ⅱ〕</a:t>
            </a:r>
          </a:p>
          <a:p>
            <a:pPr>
              <a:lnSpc>
                <a:spcPct val="150000"/>
              </a:lnSpc>
            </a:pPr>
            <a:r>
              <a:rPr kumimoji="1" lang="ja-JP" altLang="en-US" sz="1200" dirty="0">
                <a:latin typeface="BIZ UD明朝 Medium" panose="02020500000000000000" pitchFamily="17" charset="-128"/>
                <a:ea typeface="BIZ UD明朝 Medium" panose="02020500000000000000" pitchFamily="17" charset="-128"/>
              </a:rPr>
              <a:t>　　　 異業種から医療機器産業への参入、初上市を経て今後の抱負</a:t>
            </a:r>
            <a:endParaRPr kumimoji="1" lang="en-US" altLang="ja-JP" sz="1200" dirty="0">
              <a:latin typeface="BIZ UD明朝 Medium" panose="02020500000000000000" pitchFamily="17" charset="-128"/>
              <a:ea typeface="BIZ UD明朝 Medium" panose="02020500000000000000" pitchFamily="17" charset="-128"/>
            </a:endParaRPr>
          </a:p>
          <a:p>
            <a:pPr>
              <a:lnSpc>
                <a:spcPct val="150000"/>
              </a:lnSpc>
            </a:pPr>
            <a:r>
              <a:rPr kumimoji="1" lang="ja-JP" altLang="en-US" sz="1200" dirty="0">
                <a:latin typeface="BIZ UD明朝 Medium" panose="02020500000000000000" pitchFamily="17" charset="-128"/>
                <a:ea typeface="BIZ UD明朝 Medium" panose="02020500000000000000" pitchFamily="17" charset="-128"/>
              </a:rPr>
              <a:t>　　　　 講師：株式会社トライテック　代表取締役　竹﨑　博　氏</a:t>
            </a:r>
            <a:endParaRPr kumimoji="1" lang="en-US" altLang="ja-JP" sz="1200" dirty="0">
              <a:latin typeface="BIZ UD明朝 Medium" panose="02020500000000000000" pitchFamily="17" charset="-128"/>
              <a:ea typeface="BIZ UD明朝 Medium" panose="02020500000000000000" pitchFamily="17" charset="-128"/>
            </a:endParaRPr>
          </a:p>
          <a:p>
            <a:pPr>
              <a:lnSpc>
                <a:spcPct val="150000"/>
              </a:lnSpc>
            </a:pPr>
            <a:r>
              <a:rPr kumimoji="1" lang="ja-JP" altLang="en-US" sz="1200" dirty="0">
                <a:latin typeface="BIZ UD明朝 Medium" panose="02020500000000000000" pitchFamily="17" charset="-128"/>
                <a:ea typeface="BIZ UD明朝 Medium" panose="02020500000000000000" pitchFamily="17" charset="-128"/>
              </a:rPr>
              <a:t>　　</a:t>
            </a:r>
            <a:r>
              <a:rPr kumimoji="1" lang="en-US" altLang="ja-JP" sz="1200" dirty="0">
                <a:latin typeface="BIZ UD明朝 Medium" panose="02020500000000000000" pitchFamily="17" charset="-128"/>
                <a:ea typeface="BIZ UD明朝 Medium" panose="02020500000000000000" pitchFamily="17" charset="-128"/>
              </a:rPr>
              <a:t>〔</a:t>
            </a:r>
            <a:r>
              <a:rPr kumimoji="1" lang="ja-JP" altLang="en-US" sz="1200" dirty="0">
                <a:latin typeface="BIZ UD明朝 Medium" panose="02020500000000000000" pitchFamily="17" charset="-128"/>
                <a:ea typeface="BIZ UD明朝 Medium" panose="02020500000000000000" pitchFamily="17" charset="-128"/>
              </a:rPr>
              <a:t>事例紹介</a:t>
            </a:r>
            <a:r>
              <a:rPr kumimoji="1" lang="en-US" altLang="ja-JP" sz="1200" dirty="0">
                <a:latin typeface="BIZ UD明朝 Medium" panose="02020500000000000000" pitchFamily="17" charset="-128"/>
                <a:ea typeface="BIZ UD明朝 Medium" panose="02020500000000000000" pitchFamily="17" charset="-128"/>
              </a:rPr>
              <a:t>Ⅲ〕</a:t>
            </a:r>
          </a:p>
          <a:p>
            <a:pPr>
              <a:lnSpc>
                <a:spcPct val="150000"/>
              </a:lnSpc>
            </a:pPr>
            <a:r>
              <a:rPr kumimoji="1" lang="ja-JP" altLang="en-US" sz="1200" dirty="0">
                <a:latin typeface="BIZ UD明朝 Medium" panose="02020500000000000000" pitchFamily="17" charset="-128"/>
                <a:ea typeface="BIZ UD明朝 Medium" panose="02020500000000000000" pitchFamily="17" charset="-128"/>
              </a:rPr>
              <a:t>　　　 県内企業とのヘルスケア製品エビデンス構築へのアプローチ</a:t>
            </a:r>
            <a:endParaRPr kumimoji="1" lang="en-US" altLang="ja-JP" sz="1200" dirty="0">
              <a:latin typeface="BIZ UD明朝 Medium" panose="02020500000000000000" pitchFamily="17" charset="-128"/>
              <a:ea typeface="BIZ UD明朝 Medium" panose="02020500000000000000" pitchFamily="17" charset="-128"/>
            </a:endParaRPr>
          </a:p>
          <a:p>
            <a:pPr>
              <a:lnSpc>
                <a:spcPct val="150000"/>
              </a:lnSpc>
            </a:pPr>
            <a:r>
              <a:rPr kumimoji="1" lang="ja-JP" altLang="en-US" sz="1200" dirty="0">
                <a:latin typeface="BIZ UD明朝 Medium" panose="02020500000000000000" pitchFamily="17" charset="-128"/>
                <a:ea typeface="BIZ UD明朝 Medium" panose="02020500000000000000" pitchFamily="17" charset="-128"/>
              </a:rPr>
              <a:t>　　　　 講師：社会医療法人敬和会　介護老人保健施設　大分豊寿苑　リハビリ課長　松田　和也　氏</a:t>
            </a:r>
            <a:endParaRPr kumimoji="1" lang="en-US" altLang="ja-JP" sz="1200" dirty="0">
              <a:latin typeface="BIZ UD明朝 Medium" panose="02020500000000000000" pitchFamily="17" charset="-128"/>
              <a:ea typeface="BIZ UD明朝 Medium" panose="02020500000000000000" pitchFamily="17" charset="-128"/>
            </a:endParaRPr>
          </a:p>
          <a:p>
            <a:pPr>
              <a:lnSpc>
                <a:spcPct val="150000"/>
              </a:lnSpc>
            </a:pPr>
            <a:r>
              <a:rPr kumimoji="1" lang="ja-JP" altLang="en-US" sz="1200" dirty="0">
                <a:latin typeface="BIZ UD明朝 Medium" panose="02020500000000000000" pitchFamily="17" charset="-128"/>
                <a:ea typeface="BIZ UD明朝 Medium" panose="02020500000000000000" pitchFamily="17" charset="-128"/>
              </a:rPr>
              <a:t>　　　　</a:t>
            </a:r>
            <a:endParaRPr kumimoji="1" lang="en-US" altLang="ja-JP" sz="1200" dirty="0">
              <a:latin typeface="BIZ UD明朝 Medium" panose="02020500000000000000" pitchFamily="17" charset="-128"/>
              <a:ea typeface="BIZ UD明朝 Medium" panose="02020500000000000000" pitchFamily="17" charset="-128"/>
            </a:endParaRPr>
          </a:p>
        </p:txBody>
      </p:sp>
      <p:sp>
        <p:nvSpPr>
          <p:cNvPr id="5" name="テキスト ボックス 4"/>
          <p:cNvSpPr txBox="1"/>
          <p:nvPr/>
        </p:nvSpPr>
        <p:spPr>
          <a:xfrm>
            <a:off x="206682" y="34929"/>
            <a:ext cx="7568893" cy="2554545"/>
          </a:xfrm>
          <a:prstGeom prst="rect">
            <a:avLst/>
          </a:prstGeom>
          <a:noFill/>
        </p:spPr>
        <p:txBody>
          <a:bodyPr wrap="square" rtlCol="0">
            <a:spAutoFit/>
          </a:bodyPr>
          <a:lstStyle/>
          <a:p>
            <a:r>
              <a:rPr kumimoji="1" lang="ja-JP" altLang="en-US" sz="1200" dirty="0">
                <a:latin typeface="BIZ UD明朝 Medium" panose="02020500000000000000" pitchFamily="17" charset="-128"/>
                <a:ea typeface="BIZ UD明朝 Medium" panose="02020500000000000000" pitchFamily="17" charset="-128"/>
              </a:rPr>
              <a:t>東九州メディカルバレー構想推進事業</a:t>
            </a:r>
            <a:endParaRPr kumimoji="1" lang="en-US" altLang="ja-JP" sz="1200" dirty="0">
              <a:latin typeface="BIZ UD明朝 Medium" panose="02020500000000000000" pitchFamily="17" charset="-128"/>
              <a:ea typeface="BIZ UD明朝 Medium" panose="02020500000000000000" pitchFamily="17" charset="-128"/>
            </a:endParaRPr>
          </a:p>
          <a:p>
            <a:endParaRPr kumimoji="1" lang="en-US" altLang="ja-JP" sz="2400" dirty="0">
              <a:ln w="12700" cap="rnd">
                <a:solidFill>
                  <a:schemeClr val="tx1"/>
                </a:solidFill>
              </a:ln>
              <a:solidFill>
                <a:schemeClr val="accent2">
                  <a:lumMod val="60000"/>
                  <a:lumOff val="40000"/>
                </a:schemeClr>
              </a:solidFill>
              <a:latin typeface="BIZ UD明朝 Medium" panose="02020500000000000000" pitchFamily="17" charset="-128"/>
              <a:ea typeface="BIZ UD明朝 Medium" panose="02020500000000000000" pitchFamily="17" charset="-128"/>
            </a:endParaRPr>
          </a:p>
          <a:p>
            <a:r>
              <a:rPr kumimoji="1" lang="ja-JP" altLang="en-US" sz="2600" dirty="0">
                <a:ln w="12700" cap="rnd">
                  <a:solidFill>
                    <a:schemeClr val="tx1"/>
                  </a:solidFill>
                </a:ln>
                <a:latin typeface="BIZ UD明朝 Medium" panose="02020500000000000000" pitchFamily="17" charset="-128"/>
                <a:ea typeface="BIZ UD明朝 Medium" panose="02020500000000000000" pitchFamily="17" charset="-128"/>
              </a:rPr>
              <a:t>大分県医療ロボット・機器産業協議会</a:t>
            </a:r>
            <a:endParaRPr kumimoji="1" lang="en-US" altLang="ja-JP" sz="2600" dirty="0">
              <a:ln w="12700" cap="rnd">
                <a:solidFill>
                  <a:schemeClr val="tx1"/>
                </a:solidFill>
              </a:ln>
              <a:latin typeface="BIZ UD明朝 Medium" panose="02020500000000000000" pitchFamily="17" charset="-128"/>
              <a:ea typeface="BIZ UD明朝 Medium" panose="02020500000000000000" pitchFamily="17" charset="-128"/>
            </a:endParaRPr>
          </a:p>
          <a:p>
            <a:r>
              <a:rPr kumimoji="1" lang="ja-JP" altLang="en-US" sz="2600" dirty="0">
                <a:ln w="12700" cap="rnd">
                  <a:solidFill>
                    <a:schemeClr val="tx1"/>
                  </a:solidFill>
                </a:ln>
                <a:latin typeface="BIZ UD明朝 Medium" panose="02020500000000000000" pitchFamily="17" charset="-128"/>
                <a:ea typeface="BIZ UD明朝 Medium" panose="02020500000000000000" pitchFamily="17" charset="-128"/>
              </a:rPr>
              <a:t>令和７年度総会・医療関連産業参入促進セミナー</a:t>
            </a:r>
            <a:endParaRPr kumimoji="1" lang="en-US" altLang="ja-JP" sz="2600" dirty="0">
              <a:ln w="12700" cap="rnd">
                <a:solidFill>
                  <a:schemeClr val="tx1"/>
                </a:solidFill>
              </a:ln>
              <a:latin typeface="BIZ UD明朝 Medium" panose="02020500000000000000" pitchFamily="17" charset="-128"/>
              <a:ea typeface="BIZ UD明朝 Medium" panose="02020500000000000000" pitchFamily="17" charset="-128"/>
            </a:endParaRPr>
          </a:p>
          <a:p>
            <a:endParaRPr kumimoji="1" lang="en-US" altLang="ja-JP" sz="600" dirty="0">
              <a:latin typeface="BIZ UD明朝 Medium" panose="02020500000000000000" pitchFamily="17" charset="-128"/>
              <a:ea typeface="BIZ UD明朝 Medium" panose="02020500000000000000" pitchFamily="17" charset="-128"/>
            </a:endParaRPr>
          </a:p>
          <a:p>
            <a:pPr>
              <a:lnSpc>
                <a:spcPct val="120000"/>
              </a:lnSpc>
            </a:pPr>
            <a:r>
              <a:rPr lang="ja-JP" altLang="en-US" sz="1100" dirty="0">
                <a:latin typeface="BIZ UD明朝 Medium" panose="02020500000000000000" pitchFamily="17" charset="-128"/>
                <a:ea typeface="BIZ UD明朝 Medium" panose="02020500000000000000" pitchFamily="17" charset="-128"/>
              </a:rPr>
              <a:t>　大分県医療ロボット・機器産業協議会では、「東九州メディカルバレー構想」の取組の一つである医療関連産業の拠点づくりの一環として、地場企業による医療、介護・福祉機器をはじめとする医療関連産業への新規参入、製品開発、販路開拓を一貫して支援しています。</a:t>
            </a:r>
          </a:p>
          <a:p>
            <a:pPr>
              <a:lnSpc>
                <a:spcPct val="120000"/>
              </a:lnSpc>
            </a:pPr>
            <a:r>
              <a:rPr lang="ja-JP" altLang="en-US" sz="1100" dirty="0">
                <a:latin typeface="BIZ UD明朝 Medium" panose="02020500000000000000" pitchFamily="17" charset="-128"/>
                <a:ea typeface="BIZ UD明朝 Medium" panose="02020500000000000000" pitchFamily="17" charset="-128"/>
              </a:rPr>
              <a:t>　このたび、「令和７年度総会」と、東九州メディカルバレー構想の取組、ものづくり企業と医療・介護・福祉関係者との連携に関して、最新の事例等を皆様にご紹介するため「医療関連産業参入促進セミナー」を開催します。</a:t>
            </a:r>
          </a:p>
        </p:txBody>
      </p:sp>
      <p:sp>
        <p:nvSpPr>
          <p:cNvPr id="6" name="正方形/長方形 5"/>
          <p:cNvSpPr/>
          <p:nvPr/>
        </p:nvSpPr>
        <p:spPr>
          <a:xfrm>
            <a:off x="170438" y="2576408"/>
            <a:ext cx="5955476" cy="369332"/>
          </a:xfrm>
          <a:prstGeom prst="rect">
            <a:avLst/>
          </a:prstGeom>
        </p:spPr>
        <p:txBody>
          <a:bodyPr wrap="none">
            <a:spAutoFit/>
          </a:bodyPr>
          <a:lstStyle/>
          <a:p>
            <a:r>
              <a:rPr lang="ja-JP" altLang="en-US" b="1" dirty="0">
                <a:latin typeface="BIZ UD明朝 Medium" panose="02020500000000000000" pitchFamily="17" charset="-128"/>
                <a:ea typeface="BIZ UD明朝 Medium" panose="02020500000000000000" pitchFamily="17" charset="-128"/>
              </a:rPr>
              <a:t>日　時　令和７年７月９日（水）１４</a:t>
            </a:r>
            <a:r>
              <a:rPr lang="en-US" altLang="ja-JP" b="1" dirty="0">
                <a:latin typeface="BIZ UD明朝 Medium" panose="02020500000000000000" pitchFamily="17" charset="-128"/>
                <a:ea typeface="BIZ UD明朝 Medium" panose="02020500000000000000" pitchFamily="17" charset="-128"/>
              </a:rPr>
              <a:t>:</a:t>
            </a:r>
            <a:r>
              <a:rPr lang="ja-JP" altLang="en-US" b="1" dirty="0">
                <a:latin typeface="BIZ UD明朝 Medium" panose="02020500000000000000" pitchFamily="17" charset="-128"/>
                <a:ea typeface="BIZ UD明朝 Medium" panose="02020500000000000000" pitchFamily="17" charset="-128"/>
              </a:rPr>
              <a:t>３０～１９</a:t>
            </a:r>
            <a:r>
              <a:rPr lang="en-US" altLang="ja-JP" b="1" dirty="0">
                <a:latin typeface="BIZ UD明朝 Medium" panose="02020500000000000000" pitchFamily="17" charset="-128"/>
                <a:ea typeface="BIZ UD明朝 Medium" panose="02020500000000000000" pitchFamily="17" charset="-128"/>
              </a:rPr>
              <a:t>:</a:t>
            </a:r>
            <a:r>
              <a:rPr lang="ja-JP" altLang="en-US" b="1" dirty="0">
                <a:latin typeface="BIZ UD明朝 Medium" panose="02020500000000000000" pitchFamily="17" charset="-128"/>
                <a:ea typeface="BIZ UD明朝 Medium" panose="02020500000000000000" pitchFamily="17" charset="-128"/>
              </a:rPr>
              <a:t>００</a:t>
            </a:r>
            <a:endParaRPr lang="en-US" altLang="ja-JP" b="1" dirty="0">
              <a:latin typeface="BIZ UD明朝 Medium" panose="02020500000000000000" pitchFamily="17" charset="-128"/>
              <a:ea typeface="BIZ UD明朝 Medium" panose="02020500000000000000" pitchFamily="17" charset="-128"/>
            </a:endParaRPr>
          </a:p>
        </p:txBody>
      </p:sp>
      <p:sp>
        <p:nvSpPr>
          <p:cNvPr id="8" name="正方形/長方形 7"/>
          <p:cNvSpPr/>
          <p:nvPr/>
        </p:nvSpPr>
        <p:spPr>
          <a:xfrm>
            <a:off x="170438" y="2997485"/>
            <a:ext cx="7750840" cy="369332"/>
          </a:xfrm>
          <a:prstGeom prst="rect">
            <a:avLst/>
          </a:prstGeom>
        </p:spPr>
        <p:txBody>
          <a:bodyPr wrap="none">
            <a:spAutoFit/>
          </a:bodyPr>
          <a:lstStyle/>
          <a:p>
            <a:r>
              <a:rPr lang="ja-JP" altLang="en-US" b="1" dirty="0">
                <a:latin typeface="BIZ UD明朝 Medium" panose="02020500000000000000" pitchFamily="17" charset="-128"/>
                <a:ea typeface="BIZ UD明朝 Medium" panose="02020500000000000000" pitchFamily="17" charset="-128"/>
              </a:rPr>
              <a:t>会　場　ホテル日航大分オアシスタワー</a:t>
            </a:r>
            <a:r>
              <a:rPr lang="ja-JP" altLang="en-US" sz="1400" dirty="0">
                <a:latin typeface="BIZ UD明朝 Medium" panose="02020500000000000000" pitchFamily="17" charset="-128"/>
                <a:ea typeface="BIZ UD明朝 Medium" panose="02020500000000000000" pitchFamily="17" charset="-128"/>
              </a:rPr>
              <a:t>（大分市高砂町２</a:t>
            </a:r>
            <a:r>
              <a:rPr lang="en-US" altLang="ja-JP" sz="1400" dirty="0">
                <a:latin typeface="BIZ UD明朝 Medium" panose="02020500000000000000" pitchFamily="17" charset="-128"/>
                <a:ea typeface="BIZ UD明朝 Medium" panose="02020500000000000000" pitchFamily="17" charset="-128"/>
              </a:rPr>
              <a:t>-</a:t>
            </a:r>
            <a:r>
              <a:rPr lang="ja-JP" altLang="en-US" sz="1400" dirty="0">
                <a:latin typeface="BIZ UD明朝 Medium" panose="02020500000000000000" pitchFamily="17" charset="-128"/>
                <a:ea typeface="BIZ UD明朝 Medium" panose="02020500000000000000" pitchFamily="17" charset="-128"/>
              </a:rPr>
              <a:t>４８ ５階 孔雀の間）</a:t>
            </a:r>
            <a:endParaRPr lang="en-US" altLang="ja-JP" sz="1400" dirty="0">
              <a:latin typeface="BIZ UD明朝 Medium" panose="02020500000000000000" pitchFamily="17" charset="-128"/>
              <a:ea typeface="BIZ UD明朝 Medium" panose="02020500000000000000" pitchFamily="17" charset="-128"/>
            </a:endParaRPr>
          </a:p>
        </p:txBody>
      </p:sp>
      <p:cxnSp>
        <p:nvCxnSpPr>
          <p:cNvPr id="10" name="直線コネクタ 9"/>
          <p:cNvCxnSpPr/>
          <p:nvPr/>
        </p:nvCxnSpPr>
        <p:spPr>
          <a:xfrm>
            <a:off x="1078745" y="2604059"/>
            <a:ext cx="0" cy="342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1078745" y="3044590"/>
            <a:ext cx="0" cy="342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280320" y="10451602"/>
            <a:ext cx="7461915" cy="400110"/>
          </a:xfrm>
          <a:prstGeom prst="rect">
            <a:avLst/>
          </a:prstGeom>
          <a:ln>
            <a:noFill/>
          </a:ln>
        </p:spPr>
        <p:txBody>
          <a:bodyPr wrap="square">
            <a:spAutoFit/>
          </a:bodyPr>
          <a:lstStyle/>
          <a:p>
            <a:pPr>
              <a:lnSpc>
                <a:spcPts val="1200"/>
              </a:lnSpc>
            </a:pPr>
            <a:r>
              <a:rPr lang="ja-JP" altLang="en-US" sz="1100" dirty="0">
                <a:latin typeface="BIZ UD明朝 Medium" panose="02020500000000000000" pitchFamily="17" charset="-128"/>
                <a:ea typeface="BIZ UD明朝 Medium" panose="02020500000000000000" pitchFamily="17" charset="-128"/>
                <a:cs typeface="メイリオ" panose="020B0604030504040204" pitchFamily="50" charset="-128"/>
              </a:rPr>
              <a:t>大分県医療ロボット・機器産業協議会事務局（大分県商工観光労働部工業振興課内）</a:t>
            </a:r>
            <a:endParaRPr lang="en-US" altLang="ja-JP" sz="1100" dirty="0">
              <a:latin typeface="BIZ UD明朝 Medium" panose="02020500000000000000" pitchFamily="17" charset="-128"/>
              <a:ea typeface="BIZ UD明朝 Medium" panose="02020500000000000000" pitchFamily="17" charset="-128"/>
              <a:cs typeface="メイリオ" panose="020B0604030504040204" pitchFamily="50" charset="-128"/>
            </a:endParaRPr>
          </a:p>
          <a:p>
            <a:pPr>
              <a:lnSpc>
                <a:spcPts val="1200"/>
              </a:lnSpc>
            </a:pPr>
            <a:r>
              <a:rPr lang="ja-JP" altLang="en-US" sz="1100" dirty="0">
                <a:latin typeface="BIZ UD明朝 Medium" panose="02020500000000000000" pitchFamily="17" charset="-128"/>
                <a:ea typeface="BIZ UD明朝 Medium" panose="02020500000000000000" pitchFamily="17" charset="-128"/>
                <a:cs typeface="メイリオ" panose="020B0604030504040204" pitchFamily="50" charset="-128"/>
              </a:rPr>
              <a:t>担当</a:t>
            </a:r>
            <a:r>
              <a:rPr lang="en-US" altLang="ja-JP" sz="1100" dirty="0">
                <a:latin typeface="BIZ UD明朝 Medium" panose="02020500000000000000" pitchFamily="17" charset="-128"/>
                <a:ea typeface="BIZ UD明朝 Medium" panose="02020500000000000000" pitchFamily="17" charset="-128"/>
                <a:cs typeface="メイリオ" panose="020B0604030504040204" pitchFamily="50" charset="-128"/>
              </a:rPr>
              <a:t>:</a:t>
            </a:r>
            <a:r>
              <a:rPr lang="ja-JP" altLang="en-US" sz="1100" dirty="0">
                <a:latin typeface="BIZ UD明朝 Medium" panose="02020500000000000000" pitchFamily="17" charset="-128"/>
                <a:ea typeface="BIZ UD明朝 Medium" panose="02020500000000000000" pitchFamily="17" charset="-128"/>
                <a:cs typeface="メイリオ" panose="020B0604030504040204" pitchFamily="50" charset="-128"/>
              </a:rPr>
              <a:t>後藤、大塚、田上／</a:t>
            </a:r>
            <a:r>
              <a:rPr lang="en-US" altLang="ja-JP" sz="1100" dirty="0">
                <a:latin typeface="BIZ UD明朝 Medium" panose="02020500000000000000" pitchFamily="17" charset="-128"/>
                <a:ea typeface="BIZ UD明朝 Medium" panose="02020500000000000000" pitchFamily="17" charset="-128"/>
                <a:cs typeface="メイリオ" panose="020B0604030504040204" pitchFamily="50" charset="-128"/>
              </a:rPr>
              <a:t>TEL:097-506-3276(</a:t>
            </a:r>
            <a:r>
              <a:rPr lang="ja-JP" altLang="en-US" sz="1100" dirty="0">
                <a:latin typeface="BIZ UD明朝 Medium" panose="02020500000000000000" pitchFamily="17" charset="-128"/>
                <a:ea typeface="BIZ UD明朝 Medium" panose="02020500000000000000" pitchFamily="17" charset="-128"/>
                <a:cs typeface="メイリオ" panose="020B0604030504040204" pitchFamily="50" charset="-128"/>
              </a:rPr>
              <a:t>直通</a:t>
            </a:r>
            <a:r>
              <a:rPr lang="en-US" altLang="ja-JP" sz="1100" dirty="0">
                <a:latin typeface="BIZ UD明朝 Medium" panose="02020500000000000000" pitchFamily="17" charset="-128"/>
                <a:ea typeface="BIZ UD明朝 Medium" panose="02020500000000000000" pitchFamily="17" charset="-128"/>
                <a:cs typeface="メイリオ" panose="020B0604030504040204" pitchFamily="50" charset="-128"/>
              </a:rPr>
              <a:t>)</a:t>
            </a:r>
            <a:r>
              <a:rPr lang="ja-JP" altLang="en-US" sz="1100" dirty="0">
                <a:latin typeface="BIZ UD明朝 Medium" panose="02020500000000000000" pitchFamily="17" charset="-128"/>
                <a:ea typeface="BIZ UD明朝 Medium" panose="02020500000000000000" pitchFamily="17" charset="-128"/>
                <a:cs typeface="メイリオ" panose="020B0604030504040204" pitchFamily="50" charset="-128"/>
              </a:rPr>
              <a:t>／</a:t>
            </a:r>
            <a:r>
              <a:rPr lang="en-US" altLang="ja-JP" sz="1100" dirty="0" err="1">
                <a:latin typeface="BIZ UD明朝 Medium" panose="02020500000000000000" pitchFamily="17" charset="-128"/>
                <a:ea typeface="BIZ UD明朝 Medium" panose="02020500000000000000" pitchFamily="17" charset="-128"/>
                <a:cs typeface="メイリオ" panose="020B0604030504040204" pitchFamily="50" charset="-128"/>
              </a:rPr>
              <a:t>E-mail:jimukyoku@medical-valley.jp</a:t>
            </a:r>
            <a:endParaRPr lang="en-US" altLang="ja-JP" sz="1100" dirty="0">
              <a:latin typeface="BIZ UD明朝 Medium" panose="02020500000000000000" pitchFamily="17" charset="-128"/>
              <a:ea typeface="BIZ UD明朝 Medium" panose="02020500000000000000" pitchFamily="17" charset="-128"/>
              <a:cs typeface="メイリオ" panose="020B0604030504040204" pitchFamily="50" charset="-128"/>
            </a:endParaRPr>
          </a:p>
        </p:txBody>
      </p:sp>
      <p:sp>
        <p:nvSpPr>
          <p:cNvPr id="16" name="正方形/長方形 15"/>
          <p:cNvSpPr/>
          <p:nvPr/>
        </p:nvSpPr>
        <p:spPr>
          <a:xfrm>
            <a:off x="280321" y="9738335"/>
            <a:ext cx="6869756" cy="661720"/>
          </a:xfrm>
          <a:prstGeom prst="rect">
            <a:avLst/>
          </a:prstGeom>
        </p:spPr>
        <p:txBody>
          <a:bodyPr wrap="square">
            <a:spAutoFit/>
          </a:bodyPr>
          <a:lstStyle/>
          <a:p>
            <a:r>
              <a:rPr lang="ja-JP" altLang="en-US" sz="1100" dirty="0">
                <a:latin typeface="BIZ UD明朝 Medium" panose="02020500000000000000" pitchFamily="17" charset="-128"/>
                <a:ea typeface="BIZ UD明朝 Medium" panose="02020500000000000000" pitchFamily="17" charset="-128"/>
                <a:cs typeface="メイリオ" panose="020B0604030504040204" pitchFamily="50" charset="-128"/>
              </a:rPr>
              <a:t>下記のＵＲＬ、もしくは右記の二次元バーコードよりお申し込みください。</a:t>
            </a:r>
            <a:endParaRPr lang="en-US" altLang="ja-JP" sz="1100" dirty="0">
              <a:latin typeface="BIZ UD明朝 Medium" panose="02020500000000000000" pitchFamily="17" charset="-128"/>
              <a:ea typeface="BIZ UD明朝 Medium" panose="02020500000000000000" pitchFamily="17" charset="-128"/>
            </a:endParaRPr>
          </a:p>
          <a:p>
            <a:r>
              <a:rPr lang="en-US" altLang="ja-JP" sz="900" dirty="0">
                <a:latin typeface="BIZ UD明朝 Medium" panose="02020500000000000000" pitchFamily="17" charset="-128"/>
                <a:ea typeface="BIZ UD明朝 Medium" panose="02020500000000000000" pitchFamily="17" charset="-128"/>
              </a:rPr>
              <a:t> </a:t>
            </a:r>
            <a:r>
              <a:rPr lang="en-US" altLang="ja-JP" sz="1200" kern="100" dirty="0">
                <a:effectLst/>
                <a:latin typeface="BIZ UD明朝 Medium" panose="02020500000000000000" pitchFamily="17" charset="-128"/>
                <a:ea typeface="ＭＳ 明朝" panose="02020609040205080304" pitchFamily="17" charset="-128"/>
                <a:cs typeface="Times New Roman" panose="02020603050405020304" pitchFamily="18" charset="0"/>
              </a:rPr>
              <a:t>https://ttzk.graffer.jp/pref-oita/smart-apply/surveys/6572317189040131124</a:t>
            </a:r>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endParaRPr lang="en-US" altLang="ja-JP" sz="1400" dirty="0">
              <a:latin typeface="BIZ UD明朝 Medium" panose="02020500000000000000" pitchFamily="17" charset="-128"/>
              <a:ea typeface="BIZ UD明朝 Medium" panose="02020500000000000000" pitchFamily="17" charset="-128"/>
            </a:endParaRPr>
          </a:p>
        </p:txBody>
      </p:sp>
      <p:sp>
        <p:nvSpPr>
          <p:cNvPr id="18" name="角丸四角形 17"/>
          <p:cNvSpPr/>
          <p:nvPr/>
        </p:nvSpPr>
        <p:spPr>
          <a:xfrm>
            <a:off x="275958" y="9497259"/>
            <a:ext cx="2397752" cy="260647"/>
          </a:xfrm>
          <a:prstGeom prst="roundRect">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algn="ctr"/>
            <a:r>
              <a:rPr lang="ja-JP" altLang="en-US" sz="1200" dirty="0">
                <a:solidFill>
                  <a:schemeClr val="tx1"/>
                </a:solidFill>
                <a:latin typeface="BIZ UD明朝 Medium" panose="02020500000000000000" pitchFamily="17" charset="-128"/>
                <a:ea typeface="BIZ UD明朝 Medium" panose="02020500000000000000" pitchFamily="17" charset="-128"/>
                <a:cs typeface="メイリオ" panose="020B0604030504040204" pitchFamily="50" charset="-128"/>
              </a:rPr>
              <a:t>参加お申込み方法</a:t>
            </a:r>
          </a:p>
        </p:txBody>
      </p:sp>
      <p:sp>
        <p:nvSpPr>
          <p:cNvPr id="25" name="テキスト ボックス 24"/>
          <p:cNvSpPr txBox="1"/>
          <p:nvPr/>
        </p:nvSpPr>
        <p:spPr>
          <a:xfrm>
            <a:off x="0" y="4132519"/>
            <a:ext cx="7628056" cy="461665"/>
          </a:xfrm>
          <a:prstGeom prst="rect">
            <a:avLst/>
          </a:prstGeom>
          <a:noFill/>
        </p:spPr>
        <p:txBody>
          <a:bodyPr wrap="square" rtlCol="0">
            <a:spAutoFit/>
          </a:bodyPr>
          <a:lstStyle/>
          <a:p>
            <a:r>
              <a:rPr kumimoji="1" lang="ja-JP" altLang="en-US" sz="1200" dirty="0">
                <a:latin typeface="BIZ UD明朝 Medium" panose="02020500000000000000" pitchFamily="17" charset="-128"/>
                <a:ea typeface="BIZ UD明朝 Medium" panose="02020500000000000000" pitchFamily="17" charset="-128"/>
              </a:rPr>
              <a:t>　　</a:t>
            </a:r>
            <a:r>
              <a:rPr kumimoji="1" lang="en-US" altLang="ja-JP" sz="1200" dirty="0">
                <a:latin typeface="BIZ UD明朝 Medium" panose="02020500000000000000" pitchFamily="17" charset="-128"/>
                <a:ea typeface="BIZ UD明朝 Medium" panose="02020500000000000000" pitchFamily="17" charset="-128"/>
              </a:rPr>
              <a:t>〔</a:t>
            </a:r>
            <a:r>
              <a:rPr kumimoji="1" lang="ja-JP" altLang="en-US" sz="1200" dirty="0">
                <a:latin typeface="BIZ UD明朝 Medium" panose="02020500000000000000" pitchFamily="17" charset="-128"/>
                <a:ea typeface="BIZ UD明朝 Medium" panose="02020500000000000000" pitchFamily="17" charset="-128"/>
              </a:rPr>
              <a:t>主催者あいさつ</a:t>
            </a:r>
            <a:r>
              <a:rPr kumimoji="1" lang="en-US" altLang="ja-JP" sz="1200" dirty="0">
                <a:latin typeface="BIZ UD明朝 Medium" panose="02020500000000000000" pitchFamily="17" charset="-128"/>
                <a:ea typeface="BIZ UD明朝 Medium" panose="02020500000000000000" pitchFamily="17" charset="-128"/>
              </a:rPr>
              <a:t>〕</a:t>
            </a:r>
            <a:r>
              <a:rPr kumimoji="1" lang="ja-JP" altLang="en-US" sz="1200" dirty="0">
                <a:latin typeface="BIZ UD明朝 Medium" panose="02020500000000000000" pitchFamily="17" charset="-128"/>
                <a:ea typeface="BIZ UD明朝 Medium" panose="02020500000000000000" pitchFamily="17" charset="-128"/>
              </a:rPr>
              <a:t>　大分県医療ロボット・機器産業協議会会長　丸井 彰</a:t>
            </a:r>
            <a:endParaRPr kumimoji="1" lang="en-US" altLang="ja-JP" sz="1200" dirty="0">
              <a:latin typeface="BIZ UD明朝 Medium" panose="02020500000000000000" pitchFamily="17" charset="-128"/>
              <a:ea typeface="BIZ UD明朝 Medium" panose="02020500000000000000" pitchFamily="17" charset="-128"/>
            </a:endParaRPr>
          </a:p>
          <a:p>
            <a:r>
              <a:rPr kumimoji="1" lang="ja-JP" altLang="en-US" sz="1200" dirty="0">
                <a:latin typeface="BIZ UD明朝 Medium" panose="02020500000000000000" pitchFamily="17" charset="-128"/>
                <a:ea typeface="BIZ UD明朝 Medium" panose="02020500000000000000" pitchFamily="17" charset="-128"/>
              </a:rPr>
              <a:t>　　</a:t>
            </a:r>
            <a:r>
              <a:rPr kumimoji="1" lang="en-US" altLang="ja-JP" sz="1200" dirty="0">
                <a:latin typeface="BIZ UD明朝 Medium" panose="02020500000000000000" pitchFamily="17" charset="-128"/>
                <a:ea typeface="BIZ UD明朝 Medium" panose="02020500000000000000" pitchFamily="17" charset="-128"/>
              </a:rPr>
              <a:t>〔</a:t>
            </a:r>
            <a:r>
              <a:rPr kumimoji="1" lang="ja-JP" altLang="en-US" sz="1200" dirty="0">
                <a:latin typeface="BIZ UD明朝 Medium" panose="02020500000000000000" pitchFamily="17" charset="-128"/>
                <a:ea typeface="BIZ UD明朝 Medium" panose="02020500000000000000" pitchFamily="17" charset="-128"/>
              </a:rPr>
              <a:t>来　賓あいさつ</a:t>
            </a:r>
            <a:r>
              <a:rPr kumimoji="1" lang="en-US" altLang="ja-JP" sz="1200" dirty="0">
                <a:latin typeface="BIZ UD明朝 Medium" panose="02020500000000000000" pitchFamily="17" charset="-128"/>
                <a:ea typeface="BIZ UD明朝 Medium" panose="02020500000000000000" pitchFamily="17" charset="-128"/>
              </a:rPr>
              <a:t>〕</a:t>
            </a:r>
            <a:r>
              <a:rPr kumimoji="1" lang="ja-JP" altLang="en-US" sz="1200" dirty="0">
                <a:latin typeface="BIZ UD明朝 Medium" panose="02020500000000000000" pitchFamily="17" charset="-128"/>
                <a:ea typeface="BIZ UD明朝 Medium" panose="02020500000000000000" pitchFamily="17" charset="-128"/>
              </a:rPr>
              <a:t>　大分県知事　佐藤 樹一郎</a:t>
            </a:r>
          </a:p>
        </p:txBody>
      </p:sp>
      <p:sp>
        <p:nvSpPr>
          <p:cNvPr id="32" name="正方形/長方形 31"/>
          <p:cNvSpPr/>
          <p:nvPr/>
        </p:nvSpPr>
        <p:spPr>
          <a:xfrm>
            <a:off x="170438" y="3416705"/>
            <a:ext cx="4442242" cy="369332"/>
          </a:xfrm>
          <a:prstGeom prst="rect">
            <a:avLst/>
          </a:prstGeom>
        </p:spPr>
        <p:txBody>
          <a:bodyPr wrap="none">
            <a:spAutoFit/>
          </a:bodyPr>
          <a:lstStyle/>
          <a:p>
            <a:r>
              <a:rPr lang="ja-JP" altLang="en-US" b="1" dirty="0">
                <a:latin typeface="BIZ UD明朝 Medium" panose="02020500000000000000" pitchFamily="17" charset="-128"/>
                <a:ea typeface="BIZ UD明朝 Medium" panose="02020500000000000000" pitchFamily="17" charset="-128"/>
              </a:rPr>
              <a:t>参加費　無料</a:t>
            </a:r>
            <a:r>
              <a:rPr lang="ja-JP" altLang="en-US" sz="1400" dirty="0">
                <a:latin typeface="BIZ UD明朝 Medium" panose="02020500000000000000" pitchFamily="17" charset="-128"/>
                <a:ea typeface="BIZ UD明朝 Medium" panose="02020500000000000000" pitchFamily="17" charset="-128"/>
              </a:rPr>
              <a:t>（ただし、交流会は参加費別途要）</a:t>
            </a:r>
          </a:p>
        </p:txBody>
      </p:sp>
      <p:cxnSp>
        <p:nvCxnSpPr>
          <p:cNvPr id="34" name="直線コネクタ 33"/>
          <p:cNvCxnSpPr/>
          <p:nvPr/>
        </p:nvCxnSpPr>
        <p:spPr>
          <a:xfrm>
            <a:off x="1077823" y="3458677"/>
            <a:ext cx="0" cy="342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角丸四角形 36"/>
          <p:cNvSpPr/>
          <p:nvPr/>
        </p:nvSpPr>
        <p:spPr>
          <a:xfrm>
            <a:off x="275958" y="10188672"/>
            <a:ext cx="2397752" cy="243961"/>
          </a:xfrm>
          <a:prstGeom prst="roundRect">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algn="ctr"/>
            <a:r>
              <a:rPr lang="ja-JP" altLang="en-US" sz="1200" dirty="0">
                <a:solidFill>
                  <a:schemeClr val="tx1"/>
                </a:solidFill>
                <a:latin typeface="BIZ UD明朝 Medium" panose="02020500000000000000" pitchFamily="17" charset="-128"/>
                <a:ea typeface="BIZ UD明朝 Medium" panose="02020500000000000000" pitchFamily="17" charset="-128"/>
                <a:cs typeface="メイリオ" panose="020B0604030504040204" pitchFamily="50" charset="-128"/>
              </a:rPr>
              <a:t>お問い合わせ先</a:t>
            </a:r>
          </a:p>
        </p:txBody>
      </p:sp>
      <p:sp>
        <p:nvSpPr>
          <p:cNvPr id="27" name="テキスト ボックス 26"/>
          <p:cNvSpPr txBox="1"/>
          <p:nvPr/>
        </p:nvSpPr>
        <p:spPr>
          <a:xfrm>
            <a:off x="0" y="3878051"/>
            <a:ext cx="7775573" cy="276999"/>
          </a:xfrm>
          <a:prstGeom prst="rect">
            <a:avLst/>
          </a:prstGeom>
          <a:solidFill>
            <a:schemeClr val="accent1">
              <a:lumMod val="40000"/>
              <a:lumOff val="60000"/>
            </a:schemeClr>
          </a:solidFill>
        </p:spPr>
        <p:txBody>
          <a:bodyPr wrap="square" rtlCol="0" anchor="t" anchorCtr="0">
            <a:spAutoFit/>
          </a:bodyPr>
          <a:lstStyle/>
          <a:p>
            <a:r>
              <a:rPr kumimoji="1" lang="ja-JP" altLang="en-US" sz="1200" dirty="0">
                <a:latin typeface="BIZ UD明朝 Medium" panose="02020500000000000000" pitchFamily="17" charset="-128"/>
                <a:ea typeface="BIZ UD明朝 Medium" panose="02020500000000000000" pitchFamily="17" charset="-128"/>
              </a:rPr>
              <a:t> １．開会 ・・・・・・・・・・・・・・・・・・・・・・・・・・・・・・・・・・１４：３０～１４</a:t>
            </a:r>
            <a:r>
              <a:rPr kumimoji="1" lang="en-US" altLang="ja-JP" sz="1200" dirty="0">
                <a:latin typeface="BIZ UD明朝 Medium" panose="02020500000000000000" pitchFamily="17" charset="-128"/>
                <a:ea typeface="BIZ UD明朝 Medium" panose="02020500000000000000" pitchFamily="17" charset="-128"/>
              </a:rPr>
              <a:t>:</a:t>
            </a:r>
            <a:r>
              <a:rPr kumimoji="1" lang="ja-JP" altLang="en-US" sz="1200" dirty="0">
                <a:latin typeface="BIZ UD明朝 Medium" panose="02020500000000000000" pitchFamily="17" charset="-128"/>
                <a:ea typeface="BIZ UD明朝 Medium" panose="02020500000000000000" pitchFamily="17" charset="-128"/>
              </a:rPr>
              <a:t>４０</a:t>
            </a:r>
            <a:endParaRPr kumimoji="1" lang="en-US" altLang="ja-JP" sz="1200" dirty="0">
              <a:latin typeface="BIZ UD明朝 Medium" panose="02020500000000000000" pitchFamily="17" charset="-128"/>
              <a:ea typeface="BIZ UD明朝 Medium" panose="02020500000000000000" pitchFamily="17" charset="-128"/>
            </a:endParaRPr>
          </a:p>
        </p:txBody>
      </p:sp>
      <p:sp>
        <p:nvSpPr>
          <p:cNvPr id="28" name="テキスト ボックス 27"/>
          <p:cNvSpPr txBox="1"/>
          <p:nvPr/>
        </p:nvSpPr>
        <p:spPr>
          <a:xfrm>
            <a:off x="0" y="4900736"/>
            <a:ext cx="7628056" cy="276999"/>
          </a:xfrm>
          <a:prstGeom prst="rect">
            <a:avLst/>
          </a:prstGeom>
          <a:noFill/>
        </p:spPr>
        <p:txBody>
          <a:bodyPr wrap="square" rtlCol="0">
            <a:spAutoFit/>
          </a:bodyPr>
          <a:lstStyle/>
          <a:p>
            <a:r>
              <a:rPr kumimoji="1" lang="ja-JP" altLang="en-US" sz="1200" dirty="0">
                <a:latin typeface="BIZ UD明朝 Medium" panose="02020500000000000000" pitchFamily="17" charset="-128"/>
                <a:ea typeface="BIZ UD明朝 Medium" panose="02020500000000000000" pitchFamily="17" charset="-128"/>
              </a:rPr>
              <a:t>　　（会員以外の方も、聴講可能です。）</a:t>
            </a:r>
          </a:p>
        </p:txBody>
      </p:sp>
      <p:sp>
        <p:nvSpPr>
          <p:cNvPr id="29" name="テキスト ボックス 28"/>
          <p:cNvSpPr txBox="1"/>
          <p:nvPr/>
        </p:nvSpPr>
        <p:spPr>
          <a:xfrm>
            <a:off x="0" y="4618972"/>
            <a:ext cx="7775573" cy="276999"/>
          </a:xfrm>
          <a:prstGeom prst="rect">
            <a:avLst/>
          </a:prstGeom>
          <a:solidFill>
            <a:schemeClr val="accent1">
              <a:lumMod val="40000"/>
              <a:lumOff val="60000"/>
            </a:schemeClr>
          </a:solidFill>
        </p:spPr>
        <p:txBody>
          <a:bodyPr wrap="square" rtlCol="0" anchor="t" anchorCtr="0">
            <a:spAutoFit/>
          </a:bodyPr>
          <a:lstStyle/>
          <a:p>
            <a:r>
              <a:rPr kumimoji="1" lang="ja-JP" altLang="en-US" sz="1200" dirty="0">
                <a:latin typeface="BIZ UD明朝 Medium" panose="02020500000000000000" pitchFamily="17" charset="-128"/>
                <a:ea typeface="BIZ UD明朝 Medium" panose="02020500000000000000" pitchFamily="17" charset="-128"/>
              </a:rPr>
              <a:t> ２．令和７年度総会 ・・・・・・・・・・・・・・・・・・・・・・・・・・・・・１４</a:t>
            </a:r>
            <a:r>
              <a:rPr kumimoji="1" lang="en-US" altLang="ja-JP" sz="1200" dirty="0">
                <a:latin typeface="BIZ UD明朝 Medium" panose="02020500000000000000" pitchFamily="17" charset="-128"/>
                <a:ea typeface="BIZ UD明朝 Medium" panose="02020500000000000000" pitchFamily="17" charset="-128"/>
              </a:rPr>
              <a:t>:</a:t>
            </a:r>
            <a:r>
              <a:rPr kumimoji="1" lang="ja-JP" altLang="en-US" sz="1200" dirty="0">
                <a:latin typeface="BIZ UD明朝 Medium" panose="02020500000000000000" pitchFamily="17" charset="-128"/>
                <a:ea typeface="BIZ UD明朝 Medium" panose="02020500000000000000" pitchFamily="17" charset="-128"/>
              </a:rPr>
              <a:t>４５～１５</a:t>
            </a:r>
            <a:r>
              <a:rPr kumimoji="1" lang="en-US" altLang="ja-JP" sz="1200" dirty="0">
                <a:latin typeface="BIZ UD明朝 Medium" panose="02020500000000000000" pitchFamily="17" charset="-128"/>
                <a:ea typeface="BIZ UD明朝 Medium" panose="02020500000000000000" pitchFamily="17" charset="-128"/>
              </a:rPr>
              <a:t>:</a:t>
            </a:r>
            <a:r>
              <a:rPr kumimoji="1" lang="ja-JP" altLang="en-US" sz="1200" dirty="0">
                <a:latin typeface="BIZ UD明朝 Medium" panose="02020500000000000000" pitchFamily="17" charset="-128"/>
                <a:ea typeface="BIZ UD明朝 Medium" panose="02020500000000000000" pitchFamily="17" charset="-128"/>
              </a:rPr>
              <a:t>１０</a:t>
            </a:r>
            <a:endParaRPr kumimoji="1" lang="en-US" altLang="ja-JP" sz="1200" dirty="0">
              <a:latin typeface="BIZ UD明朝 Medium" panose="02020500000000000000" pitchFamily="17" charset="-128"/>
              <a:ea typeface="BIZ UD明朝 Medium" panose="02020500000000000000" pitchFamily="17" charset="-128"/>
            </a:endParaRPr>
          </a:p>
        </p:txBody>
      </p:sp>
      <p:sp>
        <p:nvSpPr>
          <p:cNvPr id="31" name="テキスト ボックス 30"/>
          <p:cNvSpPr txBox="1"/>
          <p:nvPr/>
        </p:nvSpPr>
        <p:spPr>
          <a:xfrm>
            <a:off x="0" y="5219932"/>
            <a:ext cx="7775573" cy="276999"/>
          </a:xfrm>
          <a:prstGeom prst="rect">
            <a:avLst/>
          </a:prstGeom>
          <a:solidFill>
            <a:schemeClr val="accent1">
              <a:lumMod val="40000"/>
              <a:lumOff val="60000"/>
            </a:schemeClr>
          </a:solidFill>
        </p:spPr>
        <p:txBody>
          <a:bodyPr wrap="square" rtlCol="0" anchor="t" anchorCtr="0">
            <a:spAutoFit/>
          </a:bodyPr>
          <a:lstStyle/>
          <a:p>
            <a:r>
              <a:rPr kumimoji="1" lang="ja-JP" altLang="en-US" sz="1200" dirty="0">
                <a:latin typeface="BIZ UD明朝 Medium" panose="02020500000000000000" pitchFamily="17" charset="-128"/>
                <a:ea typeface="BIZ UD明朝 Medium" panose="02020500000000000000" pitchFamily="17" charset="-128"/>
              </a:rPr>
              <a:t> ３．医療関連産業参入促進セミナー ・・・・・・・・・・・・・・・・・・・・・・１５</a:t>
            </a:r>
            <a:r>
              <a:rPr kumimoji="1" lang="en-US" altLang="ja-JP" sz="1200" dirty="0">
                <a:latin typeface="BIZ UD明朝 Medium" panose="02020500000000000000" pitchFamily="17" charset="-128"/>
                <a:ea typeface="BIZ UD明朝 Medium" panose="02020500000000000000" pitchFamily="17" charset="-128"/>
              </a:rPr>
              <a:t>:</a:t>
            </a:r>
            <a:r>
              <a:rPr kumimoji="1" lang="ja-JP" altLang="en-US" sz="1200" dirty="0">
                <a:latin typeface="BIZ UD明朝 Medium" panose="02020500000000000000" pitchFamily="17" charset="-128"/>
                <a:ea typeface="BIZ UD明朝 Medium" panose="02020500000000000000" pitchFamily="17" charset="-128"/>
              </a:rPr>
              <a:t>１５～１７</a:t>
            </a:r>
            <a:r>
              <a:rPr kumimoji="1" lang="en-US" altLang="ja-JP" sz="1200" dirty="0">
                <a:latin typeface="BIZ UD明朝 Medium" panose="02020500000000000000" pitchFamily="17" charset="-128"/>
                <a:ea typeface="BIZ UD明朝 Medium" panose="02020500000000000000" pitchFamily="17" charset="-128"/>
              </a:rPr>
              <a:t>:</a:t>
            </a:r>
            <a:r>
              <a:rPr kumimoji="1" lang="ja-JP" altLang="en-US" sz="1200" dirty="0">
                <a:latin typeface="BIZ UD明朝 Medium" panose="02020500000000000000" pitchFamily="17" charset="-128"/>
                <a:ea typeface="BIZ UD明朝 Medium" panose="02020500000000000000" pitchFamily="17" charset="-128"/>
              </a:rPr>
              <a:t>２０</a:t>
            </a:r>
            <a:endParaRPr kumimoji="1" lang="en-US" altLang="ja-JP" sz="1200" dirty="0">
              <a:latin typeface="BIZ UD明朝 Medium" panose="02020500000000000000" pitchFamily="17" charset="-128"/>
              <a:ea typeface="BIZ UD明朝 Medium" panose="02020500000000000000" pitchFamily="17" charset="-128"/>
            </a:endParaRPr>
          </a:p>
        </p:txBody>
      </p:sp>
      <p:sp>
        <p:nvSpPr>
          <p:cNvPr id="38" name="テキスト ボックス 37"/>
          <p:cNvSpPr txBox="1"/>
          <p:nvPr/>
        </p:nvSpPr>
        <p:spPr>
          <a:xfrm>
            <a:off x="-1" y="9140643"/>
            <a:ext cx="7775573" cy="276999"/>
          </a:xfrm>
          <a:prstGeom prst="rect">
            <a:avLst/>
          </a:prstGeom>
          <a:solidFill>
            <a:schemeClr val="accent1">
              <a:lumMod val="40000"/>
              <a:lumOff val="60000"/>
            </a:schemeClr>
          </a:solidFill>
        </p:spPr>
        <p:txBody>
          <a:bodyPr wrap="square" rtlCol="0" anchor="t" anchorCtr="0">
            <a:spAutoFit/>
          </a:bodyPr>
          <a:lstStyle/>
          <a:p>
            <a:r>
              <a:rPr kumimoji="1" lang="ja-JP" altLang="en-US" sz="1200" dirty="0">
                <a:latin typeface="BIZ UD明朝 Medium" panose="02020500000000000000" pitchFamily="17" charset="-128"/>
                <a:ea typeface="BIZ UD明朝 Medium" panose="02020500000000000000" pitchFamily="17" charset="-128"/>
              </a:rPr>
              <a:t> ５．交流会（参加費 </a:t>
            </a:r>
            <a:r>
              <a:rPr kumimoji="1" lang="en-US" altLang="ja-JP" sz="1200" dirty="0">
                <a:latin typeface="BIZ UD明朝 Medium" panose="02020500000000000000" pitchFamily="17" charset="-128"/>
                <a:ea typeface="BIZ UD明朝 Medium" panose="02020500000000000000" pitchFamily="17" charset="-128"/>
              </a:rPr>
              <a:t>4,000</a:t>
            </a:r>
            <a:r>
              <a:rPr kumimoji="1" lang="ja-JP" altLang="en-US" sz="1200" dirty="0">
                <a:latin typeface="BIZ UD明朝 Medium" panose="02020500000000000000" pitchFamily="17" charset="-128"/>
                <a:ea typeface="BIZ UD明朝 Medium" panose="02020500000000000000" pitchFamily="17" charset="-128"/>
              </a:rPr>
              <a:t>円</a:t>
            </a:r>
            <a:r>
              <a:rPr kumimoji="1" lang="en-US" altLang="ja-JP" sz="1200" dirty="0">
                <a:latin typeface="BIZ UD明朝 Medium" panose="02020500000000000000" pitchFamily="17" charset="-128"/>
                <a:ea typeface="BIZ UD明朝 Medium" panose="02020500000000000000" pitchFamily="17" charset="-128"/>
              </a:rPr>
              <a:t>/</a:t>
            </a:r>
            <a:r>
              <a:rPr kumimoji="1" lang="ja-JP" altLang="en-US" sz="1200" dirty="0">
                <a:latin typeface="BIZ UD明朝 Medium" panose="02020500000000000000" pitchFamily="17" charset="-128"/>
                <a:ea typeface="BIZ UD明朝 Medium" panose="02020500000000000000" pitchFamily="17" charset="-128"/>
              </a:rPr>
              <a:t>人）・・・・・・・・・・・・・・・・・・・・・・・１７</a:t>
            </a:r>
            <a:r>
              <a:rPr kumimoji="1" lang="en-US" altLang="ja-JP" sz="1200" dirty="0">
                <a:latin typeface="BIZ UD明朝 Medium" panose="02020500000000000000" pitchFamily="17" charset="-128"/>
                <a:ea typeface="BIZ UD明朝 Medium" panose="02020500000000000000" pitchFamily="17" charset="-128"/>
              </a:rPr>
              <a:t>:</a:t>
            </a:r>
            <a:r>
              <a:rPr kumimoji="1" lang="ja-JP" altLang="en-US" sz="1200" dirty="0">
                <a:latin typeface="BIZ UD明朝 Medium" panose="02020500000000000000" pitchFamily="17" charset="-128"/>
                <a:ea typeface="BIZ UD明朝 Medium" panose="02020500000000000000" pitchFamily="17" charset="-128"/>
              </a:rPr>
              <a:t>３０～１９</a:t>
            </a:r>
            <a:r>
              <a:rPr kumimoji="1" lang="en-US" altLang="ja-JP" sz="1200" dirty="0">
                <a:latin typeface="BIZ UD明朝 Medium" panose="02020500000000000000" pitchFamily="17" charset="-128"/>
                <a:ea typeface="BIZ UD明朝 Medium" panose="02020500000000000000" pitchFamily="17" charset="-128"/>
              </a:rPr>
              <a:t>:</a:t>
            </a:r>
            <a:r>
              <a:rPr kumimoji="1" lang="ja-JP" altLang="en-US" sz="1200" dirty="0">
                <a:latin typeface="BIZ UD明朝 Medium" panose="02020500000000000000" pitchFamily="17" charset="-128"/>
                <a:ea typeface="BIZ UD明朝 Medium" panose="02020500000000000000" pitchFamily="17" charset="-128"/>
              </a:rPr>
              <a:t>００</a:t>
            </a:r>
            <a:endParaRPr kumimoji="1" lang="en-US" altLang="ja-JP" sz="1200" dirty="0">
              <a:latin typeface="BIZ UD明朝 Medium" panose="02020500000000000000" pitchFamily="17" charset="-128"/>
              <a:ea typeface="BIZ UD明朝 Medium" panose="02020500000000000000" pitchFamily="17" charset="-128"/>
            </a:endParaRPr>
          </a:p>
        </p:txBody>
      </p:sp>
      <p:sp>
        <p:nvSpPr>
          <p:cNvPr id="21" name="テキスト ボックス 20"/>
          <p:cNvSpPr txBox="1"/>
          <p:nvPr/>
        </p:nvSpPr>
        <p:spPr>
          <a:xfrm>
            <a:off x="6233132" y="9435272"/>
            <a:ext cx="1107996" cy="369332"/>
          </a:xfrm>
          <a:prstGeom prst="rect">
            <a:avLst/>
          </a:prstGeom>
          <a:noFill/>
        </p:spPr>
        <p:txBody>
          <a:bodyPr wrap="none" rtlCol="0">
            <a:spAutoFit/>
          </a:bodyPr>
          <a:lstStyle/>
          <a:p>
            <a:pPr algn="ctr"/>
            <a:r>
              <a:rPr kumimoji="1" lang="ja-JP" altLang="en-US" sz="900" b="1" dirty="0">
                <a:latin typeface="BIZ UD明朝 Medium" panose="02020500000000000000" pitchFamily="17" charset="-128"/>
                <a:ea typeface="BIZ UD明朝 Medium" panose="02020500000000000000" pitchFamily="17" charset="-128"/>
              </a:rPr>
              <a:t>お申し込み用</a:t>
            </a:r>
            <a:endParaRPr kumimoji="1" lang="en-US" altLang="ja-JP" sz="900" b="1" dirty="0">
              <a:latin typeface="BIZ UD明朝 Medium" panose="02020500000000000000" pitchFamily="17" charset="-128"/>
              <a:ea typeface="BIZ UD明朝 Medium" panose="02020500000000000000" pitchFamily="17" charset="-128"/>
            </a:endParaRPr>
          </a:p>
          <a:p>
            <a:pPr algn="ctr"/>
            <a:r>
              <a:rPr kumimoji="1" lang="ja-JP" altLang="en-US" sz="900" b="1" dirty="0">
                <a:latin typeface="BIZ UD明朝 Medium" panose="02020500000000000000" pitchFamily="17" charset="-128"/>
                <a:ea typeface="BIZ UD明朝 Medium" panose="02020500000000000000" pitchFamily="17" charset="-128"/>
              </a:rPr>
              <a:t>二次元バーコード</a:t>
            </a:r>
          </a:p>
        </p:txBody>
      </p:sp>
      <p:sp>
        <p:nvSpPr>
          <p:cNvPr id="2" name="テキスト ボックス 1"/>
          <p:cNvSpPr txBox="1"/>
          <p:nvPr/>
        </p:nvSpPr>
        <p:spPr>
          <a:xfrm>
            <a:off x="4647338" y="7024"/>
            <a:ext cx="3005951" cy="430887"/>
          </a:xfrm>
          <a:prstGeom prst="rect">
            <a:avLst/>
          </a:prstGeom>
          <a:noFill/>
        </p:spPr>
        <p:txBody>
          <a:bodyPr wrap="none" rtlCol="0">
            <a:spAutoFit/>
          </a:bodyPr>
          <a:lstStyle/>
          <a:p>
            <a:r>
              <a:rPr kumimoji="1" lang="ja-JP" altLang="en-US" sz="1100" dirty="0">
                <a:latin typeface="BIZ UD明朝 Medium" panose="02020500000000000000" pitchFamily="17" charset="-128"/>
                <a:ea typeface="BIZ UD明朝 Medium" panose="02020500000000000000" pitchFamily="17" charset="-128"/>
              </a:rPr>
              <a:t>主催：大分県医療ロボット・機器産業協議会</a:t>
            </a:r>
            <a:endParaRPr kumimoji="1" lang="en-US" altLang="ja-JP" sz="1100" dirty="0">
              <a:latin typeface="BIZ UD明朝 Medium" panose="02020500000000000000" pitchFamily="17" charset="-128"/>
              <a:ea typeface="BIZ UD明朝 Medium" panose="02020500000000000000" pitchFamily="17" charset="-128"/>
            </a:endParaRPr>
          </a:p>
          <a:p>
            <a:r>
              <a:rPr kumimoji="1" lang="ja-JP" altLang="en-US" sz="1100" dirty="0">
                <a:latin typeface="BIZ UD明朝 Medium" panose="02020500000000000000" pitchFamily="17" charset="-128"/>
                <a:ea typeface="BIZ UD明朝 Medium" panose="02020500000000000000" pitchFamily="17" charset="-128"/>
              </a:rPr>
              <a:t>共催：大分県</a:t>
            </a:r>
          </a:p>
        </p:txBody>
      </p:sp>
      <p:pic>
        <p:nvPicPr>
          <p:cNvPr id="3" name="図 2" descr="QR コード&#10;&#10;AI によって生成されたコンテンツは間違っている可能性があります。">
            <a:extLst>
              <a:ext uri="{FF2B5EF4-FFF2-40B4-BE49-F238E27FC236}">
                <a16:creationId xmlns:a16="http://schemas.microsoft.com/office/drawing/2014/main" id="{4661CB79-28D9-AE3E-F185-1AFC3B2C9B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132" y="9819940"/>
            <a:ext cx="1011900" cy="1011900"/>
          </a:xfrm>
          <a:prstGeom prst="rect">
            <a:avLst/>
          </a:prstGeom>
        </p:spPr>
      </p:pic>
      <p:sp>
        <p:nvSpPr>
          <p:cNvPr id="4" name="テキスト ボックス 3">
            <a:extLst>
              <a:ext uri="{FF2B5EF4-FFF2-40B4-BE49-F238E27FC236}">
                <a16:creationId xmlns:a16="http://schemas.microsoft.com/office/drawing/2014/main" id="{05F94BF1-1A5E-D82B-2F21-8F3AD7D5940A}"/>
              </a:ext>
            </a:extLst>
          </p:cNvPr>
          <p:cNvSpPr txBox="1"/>
          <p:nvPr/>
        </p:nvSpPr>
        <p:spPr>
          <a:xfrm>
            <a:off x="-2" y="8801664"/>
            <a:ext cx="7775573" cy="276999"/>
          </a:xfrm>
          <a:prstGeom prst="rect">
            <a:avLst/>
          </a:prstGeom>
          <a:solidFill>
            <a:schemeClr val="accent1">
              <a:lumMod val="40000"/>
              <a:lumOff val="60000"/>
            </a:schemeClr>
          </a:solidFill>
        </p:spPr>
        <p:txBody>
          <a:bodyPr wrap="square" rtlCol="0" anchor="t" anchorCtr="0">
            <a:spAutoFit/>
          </a:bodyPr>
          <a:lstStyle/>
          <a:p>
            <a:r>
              <a:rPr kumimoji="1" lang="ja-JP" altLang="en-US" sz="1200" dirty="0">
                <a:latin typeface="BIZ UD明朝 Medium" panose="02020500000000000000" pitchFamily="17" charset="-128"/>
                <a:ea typeface="BIZ UD明朝 Medium" panose="02020500000000000000" pitchFamily="17" charset="-128"/>
              </a:rPr>
              <a:t> ４．県施策紹介 ・・・・・・・・・・・・・・・・・・・・・・・・・・・・・・・１７</a:t>
            </a:r>
            <a:r>
              <a:rPr kumimoji="1" lang="en-US" altLang="ja-JP" sz="1200" dirty="0">
                <a:latin typeface="BIZ UD明朝 Medium" panose="02020500000000000000" pitchFamily="17" charset="-128"/>
                <a:ea typeface="BIZ UD明朝 Medium" panose="02020500000000000000" pitchFamily="17" charset="-128"/>
              </a:rPr>
              <a:t>:</a:t>
            </a:r>
            <a:r>
              <a:rPr kumimoji="1" lang="ja-JP" altLang="en-US" sz="1200" dirty="0">
                <a:latin typeface="BIZ UD明朝 Medium" panose="02020500000000000000" pitchFamily="17" charset="-128"/>
                <a:ea typeface="BIZ UD明朝 Medium" panose="02020500000000000000" pitchFamily="17" charset="-128"/>
              </a:rPr>
              <a:t>２０～１７</a:t>
            </a:r>
            <a:r>
              <a:rPr kumimoji="1" lang="en-US" altLang="ja-JP" sz="1200" dirty="0">
                <a:latin typeface="BIZ UD明朝 Medium" panose="02020500000000000000" pitchFamily="17" charset="-128"/>
                <a:ea typeface="BIZ UD明朝 Medium" panose="02020500000000000000" pitchFamily="17" charset="-128"/>
              </a:rPr>
              <a:t>:</a:t>
            </a:r>
            <a:r>
              <a:rPr kumimoji="1" lang="ja-JP" altLang="en-US" sz="1200" dirty="0">
                <a:latin typeface="BIZ UD明朝 Medium" panose="02020500000000000000" pitchFamily="17" charset="-128"/>
                <a:ea typeface="BIZ UD明朝 Medium" panose="02020500000000000000" pitchFamily="17" charset="-128"/>
              </a:rPr>
              <a:t>２５</a:t>
            </a:r>
            <a:endParaRPr kumimoji="1" lang="en-US" altLang="ja-JP" sz="1200" dirty="0">
              <a:latin typeface="BIZ UD明朝 Medium" panose="02020500000000000000" pitchFamily="17" charset="-128"/>
              <a:ea typeface="BIZ UD明朝 Medium" panose="02020500000000000000" pitchFamily="17" charset="-128"/>
            </a:endParaRPr>
          </a:p>
        </p:txBody>
      </p:sp>
    </p:spTree>
    <p:extLst>
      <p:ext uri="{BB962C8B-B14F-4D97-AF65-F5344CB8AC3E}">
        <p14:creationId xmlns:p14="http://schemas.microsoft.com/office/powerpoint/2010/main" val="2752000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219199" y="24725"/>
            <a:ext cx="5278582" cy="575895"/>
          </a:xfrm>
          <a:prstGeom prst="roundRect">
            <a:avLst>
              <a:gd name="adj" fmla="val 4517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BIZ UD明朝 Medium" panose="02020500000000000000" pitchFamily="17" charset="-128"/>
              <a:ea typeface="BIZ UD明朝 Medium" panose="02020500000000000000" pitchFamily="17" charset="-128"/>
            </a:endParaRPr>
          </a:p>
        </p:txBody>
      </p:sp>
      <p:sp>
        <p:nvSpPr>
          <p:cNvPr id="16" name="角丸四角形 15"/>
          <p:cNvSpPr/>
          <p:nvPr/>
        </p:nvSpPr>
        <p:spPr>
          <a:xfrm>
            <a:off x="207817" y="3416034"/>
            <a:ext cx="7301346" cy="2279535"/>
          </a:xfrm>
          <a:prstGeom prst="roundRect">
            <a:avLst>
              <a:gd name="adj" fmla="val 427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明朝 Medium" panose="02020500000000000000" pitchFamily="17" charset="-128"/>
              <a:ea typeface="BIZ UD明朝 Medium" panose="02020500000000000000" pitchFamily="17" charset="-128"/>
            </a:endParaRPr>
          </a:p>
        </p:txBody>
      </p:sp>
      <p:sp>
        <p:nvSpPr>
          <p:cNvPr id="11" name="角丸四角形 10"/>
          <p:cNvSpPr/>
          <p:nvPr/>
        </p:nvSpPr>
        <p:spPr>
          <a:xfrm>
            <a:off x="207817" y="672124"/>
            <a:ext cx="7301346" cy="2685096"/>
          </a:xfrm>
          <a:prstGeom prst="roundRect">
            <a:avLst>
              <a:gd name="adj" fmla="val 427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明朝 Medium" panose="02020500000000000000" pitchFamily="17" charset="-128"/>
              <a:ea typeface="BIZ UD明朝 Medium" panose="02020500000000000000" pitchFamily="17" charset="-128"/>
            </a:endParaRPr>
          </a:p>
        </p:txBody>
      </p:sp>
      <p:sp>
        <p:nvSpPr>
          <p:cNvPr id="10" name="角丸四角形 9"/>
          <p:cNvSpPr/>
          <p:nvPr/>
        </p:nvSpPr>
        <p:spPr>
          <a:xfrm>
            <a:off x="909059" y="-14577"/>
            <a:ext cx="5957455" cy="575894"/>
          </a:xfrm>
          <a:prstGeom prst="roundRect">
            <a:avLst>
              <a:gd name="adj" fmla="val 3316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明朝 Medium" panose="02020500000000000000" pitchFamily="17" charset="-128"/>
                <a:ea typeface="BIZ UD明朝 Medium" panose="02020500000000000000" pitchFamily="17" charset="-128"/>
              </a:rPr>
              <a:t>医療関連産業参入促進セミナー　講師紹介</a:t>
            </a:r>
          </a:p>
        </p:txBody>
      </p:sp>
      <p:sp>
        <p:nvSpPr>
          <p:cNvPr id="9" name="テキスト ボックス 8"/>
          <p:cNvSpPr txBox="1"/>
          <p:nvPr/>
        </p:nvSpPr>
        <p:spPr>
          <a:xfrm>
            <a:off x="2432293" y="685772"/>
            <a:ext cx="5039478" cy="2863413"/>
          </a:xfrm>
          <a:prstGeom prst="rect">
            <a:avLst/>
          </a:prstGeom>
          <a:noFill/>
        </p:spPr>
        <p:txBody>
          <a:bodyPr wrap="square" rtlCol="0">
            <a:spAutoFit/>
          </a:bodyPr>
          <a:lstStyle/>
          <a:p>
            <a:r>
              <a:rPr kumimoji="1" lang="ja-JP" altLang="en-US" sz="1600" b="1" dirty="0">
                <a:latin typeface="BIZ UD明朝 Medium" panose="02020500000000000000" pitchFamily="17" charset="-128"/>
                <a:ea typeface="BIZ UD明朝 Medium" panose="02020500000000000000" pitchFamily="17" charset="-128"/>
              </a:rPr>
              <a:t>フクダ電子ファインテック仙台株式会社</a:t>
            </a:r>
            <a:endParaRPr kumimoji="1" lang="en-US" altLang="ja-JP" sz="1600" b="1" dirty="0">
              <a:latin typeface="BIZ UD明朝 Medium" panose="02020500000000000000" pitchFamily="17" charset="-128"/>
              <a:ea typeface="BIZ UD明朝 Medium" panose="02020500000000000000" pitchFamily="17" charset="-128"/>
            </a:endParaRPr>
          </a:p>
          <a:p>
            <a:r>
              <a:rPr kumimoji="1" lang="ja-JP" altLang="en-US" sz="1600" b="1" dirty="0">
                <a:latin typeface="BIZ UD明朝 Medium" panose="02020500000000000000" pitchFamily="17" charset="-128"/>
                <a:ea typeface="BIZ UD明朝 Medium" panose="02020500000000000000" pitchFamily="17" charset="-128"/>
              </a:rPr>
              <a:t>　代表取締役　坪根　泉　氏</a:t>
            </a:r>
            <a:endParaRPr kumimoji="1" lang="en-US" altLang="ja-JP" sz="1600" b="1" dirty="0">
              <a:latin typeface="BIZ UD明朝 Medium" panose="02020500000000000000" pitchFamily="17" charset="-128"/>
              <a:ea typeface="BIZ UD明朝 Medium" panose="02020500000000000000" pitchFamily="17" charset="-128"/>
            </a:endParaRPr>
          </a:p>
          <a:p>
            <a:endParaRPr kumimoji="1" lang="en-US" altLang="ja-JP" sz="900" b="1" dirty="0">
              <a:latin typeface="BIZ UD明朝 Medium" panose="02020500000000000000" pitchFamily="17" charset="-128"/>
              <a:ea typeface="BIZ UD明朝 Medium" panose="02020500000000000000" pitchFamily="17" charset="-128"/>
            </a:endParaRPr>
          </a:p>
          <a:p>
            <a:pPr>
              <a:lnSpc>
                <a:spcPct val="150000"/>
              </a:lnSpc>
            </a:pPr>
            <a:r>
              <a:rPr kumimoji="1" lang="en-US" altLang="ja-JP" sz="1050" dirty="0">
                <a:latin typeface="BIZ UD明朝 Medium" panose="02020500000000000000" pitchFamily="17" charset="-128"/>
                <a:ea typeface="BIZ UD明朝 Medium" panose="02020500000000000000" pitchFamily="17" charset="-128"/>
              </a:rPr>
              <a:t>1984</a:t>
            </a:r>
            <a:r>
              <a:rPr kumimoji="1" lang="ja-JP" altLang="en-US" sz="1050" dirty="0">
                <a:latin typeface="BIZ UD明朝 Medium" panose="02020500000000000000" pitchFamily="17" charset="-128"/>
                <a:ea typeface="BIZ UD明朝 Medium" panose="02020500000000000000" pitchFamily="17" charset="-128"/>
              </a:rPr>
              <a:t>年</a:t>
            </a:r>
            <a:r>
              <a:rPr kumimoji="1" lang="en-US" altLang="ja-JP" sz="1050" dirty="0">
                <a:latin typeface="BIZ UD明朝 Medium" panose="02020500000000000000" pitchFamily="17" charset="-128"/>
                <a:ea typeface="BIZ UD明朝 Medium" panose="02020500000000000000" pitchFamily="17" charset="-128"/>
              </a:rPr>
              <a:t>3</a:t>
            </a:r>
            <a:r>
              <a:rPr kumimoji="1" lang="ja-JP" altLang="en-US" sz="1050" dirty="0">
                <a:latin typeface="BIZ UD明朝 Medium" panose="02020500000000000000" pitchFamily="17" charset="-128"/>
                <a:ea typeface="BIZ UD明朝 Medium" panose="02020500000000000000" pitchFamily="17" charset="-128"/>
              </a:rPr>
              <a:t>月、九州大学大学院総合理工学研究科博士課程終了・工学博士。</a:t>
            </a:r>
            <a:endParaRPr kumimoji="1" lang="en-US" altLang="ja-JP" sz="1050" dirty="0">
              <a:latin typeface="BIZ UD明朝 Medium" panose="02020500000000000000" pitchFamily="17" charset="-128"/>
              <a:ea typeface="BIZ UD明朝 Medium" panose="02020500000000000000" pitchFamily="17" charset="-128"/>
            </a:endParaRPr>
          </a:p>
          <a:p>
            <a:pPr>
              <a:lnSpc>
                <a:spcPct val="150000"/>
              </a:lnSpc>
            </a:pPr>
            <a:r>
              <a:rPr kumimoji="1" lang="en-US" altLang="ja-JP" sz="1050" dirty="0">
                <a:latin typeface="BIZ UD明朝 Medium" panose="02020500000000000000" pitchFamily="17" charset="-128"/>
                <a:ea typeface="BIZ UD明朝 Medium" panose="02020500000000000000" pitchFamily="17" charset="-128"/>
              </a:rPr>
              <a:t>1984</a:t>
            </a:r>
            <a:r>
              <a:rPr kumimoji="1" lang="ja-JP" altLang="en-US" sz="1050" dirty="0">
                <a:latin typeface="BIZ UD明朝 Medium" panose="02020500000000000000" pitchFamily="17" charset="-128"/>
                <a:ea typeface="BIZ UD明朝 Medium" panose="02020500000000000000" pitchFamily="17" charset="-128"/>
              </a:rPr>
              <a:t>年</a:t>
            </a:r>
            <a:r>
              <a:rPr kumimoji="1" lang="en-US" altLang="ja-JP" sz="1050" dirty="0">
                <a:latin typeface="BIZ UD明朝 Medium" panose="02020500000000000000" pitchFamily="17" charset="-128"/>
                <a:ea typeface="BIZ UD明朝 Medium" panose="02020500000000000000" pitchFamily="17" charset="-128"/>
              </a:rPr>
              <a:t>4</a:t>
            </a:r>
            <a:r>
              <a:rPr kumimoji="1" lang="ja-JP" altLang="en-US" sz="1050" dirty="0">
                <a:latin typeface="BIZ UD明朝 Medium" panose="02020500000000000000" pitchFamily="17" charset="-128"/>
                <a:ea typeface="BIZ UD明朝 Medium" panose="02020500000000000000" pitchFamily="17" charset="-128"/>
              </a:rPr>
              <a:t>月、富士電機㈱　入社　</a:t>
            </a:r>
            <a:r>
              <a:rPr kumimoji="1" lang="en-US" altLang="ja-JP" sz="1050" dirty="0">
                <a:latin typeface="BIZ UD明朝 Medium" panose="02020500000000000000" pitchFamily="17" charset="-128"/>
                <a:ea typeface="BIZ UD明朝 Medium" panose="02020500000000000000" pitchFamily="17" charset="-128"/>
              </a:rPr>
              <a:t>(1985</a:t>
            </a:r>
            <a:r>
              <a:rPr kumimoji="1" lang="ja-JP" altLang="en-US" sz="1050" dirty="0">
                <a:latin typeface="BIZ UD明朝 Medium" panose="02020500000000000000" pitchFamily="17" charset="-128"/>
                <a:ea typeface="BIZ UD明朝 Medium" panose="02020500000000000000" pitchFamily="17" charset="-128"/>
              </a:rPr>
              <a:t>年～</a:t>
            </a:r>
            <a:r>
              <a:rPr kumimoji="1" lang="en-US" altLang="ja-JP" sz="1050" dirty="0">
                <a:latin typeface="BIZ UD明朝 Medium" panose="02020500000000000000" pitchFamily="17" charset="-128"/>
                <a:ea typeface="BIZ UD明朝 Medium" panose="02020500000000000000" pitchFamily="17" charset="-128"/>
              </a:rPr>
              <a:t>1986</a:t>
            </a:r>
            <a:r>
              <a:rPr kumimoji="1" lang="ja-JP" altLang="en-US" sz="1050" dirty="0">
                <a:latin typeface="BIZ UD明朝 Medium" panose="02020500000000000000" pitchFamily="17" charset="-128"/>
                <a:ea typeface="BIZ UD明朝 Medium" panose="02020500000000000000" pitchFamily="17" charset="-128"/>
              </a:rPr>
              <a:t>年：</a:t>
            </a:r>
            <a:r>
              <a:rPr kumimoji="1" lang="en-US" altLang="ja-JP" sz="1050" dirty="0">
                <a:latin typeface="BIZ UD明朝 Medium" panose="02020500000000000000" pitchFamily="17" charset="-128"/>
                <a:ea typeface="BIZ UD明朝 Medium" panose="02020500000000000000" pitchFamily="17" charset="-128"/>
              </a:rPr>
              <a:t>Picker International Inc., Cleveland. Ohio.</a:t>
            </a:r>
            <a:r>
              <a:rPr kumimoji="1" lang="ja-JP" altLang="en-US" sz="1050" dirty="0">
                <a:latin typeface="BIZ UD明朝 Medium" panose="02020500000000000000" pitchFamily="17" charset="-128"/>
                <a:ea typeface="BIZ UD明朝 Medium" panose="02020500000000000000" pitchFamily="17" charset="-128"/>
              </a:rPr>
              <a:t>出向</a:t>
            </a:r>
            <a:r>
              <a:rPr kumimoji="1" lang="en-US" altLang="ja-JP" sz="1050" dirty="0">
                <a:latin typeface="BIZ UD明朝 Medium" panose="02020500000000000000" pitchFamily="17" charset="-128"/>
                <a:ea typeface="BIZ UD明朝 Medium" panose="02020500000000000000" pitchFamily="17" charset="-128"/>
              </a:rPr>
              <a:t>)</a:t>
            </a:r>
            <a:r>
              <a:rPr kumimoji="1" lang="ja-JP" altLang="en-US" sz="1050" dirty="0">
                <a:latin typeface="BIZ UD明朝 Medium" panose="02020500000000000000" pitchFamily="17" charset="-128"/>
                <a:ea typeface="BIZ UD明朝 Medium" panose="02020500000000000000" pitchFamily="17" charset="-128"/>
              </a:rPr>
              <a:t>。</a:t>
            </a:r>
            <a:r>
              <a:rPr kumimoji="1" lang="en-US" altLang="ja-JP" sz="1050" dirty="0">
                <a:latin typeface="BIZ UD明朝 Medium" panose="02020500000000000000" pitchFamily="17" charset="-128"/>
                <a:ea typeface="BIZ UD明朝 Medium" panose="02020500000000000000" pitchFamily="17" charset="-128"/>
              </a:rPr>
              <a:t>1997</a:t>
            </a:r>
            <a:r>
              <a:rPr kumimoji="1" lang="ja-JP" altLang="en-US" sz="1050" dirty="0">
                <a:latin typeface="BIZ UD明朝 Medium" panose="02020500000000000000" pitchFamily="17" charset="-128"/>
                <a:ea typeface="BIZ UD明朝 Medium" panose="02020500000000000000" pitchFamily="17" charset="-128"/>
              </a:rPr>
              <a:t>年</a:t>
            </a:r>
            <a:r>
              <a:rPr kumimoji="1" lang="en-US" altLang="ja-JP" sz="1050" dirty="0">
                <a:latin typeface="BIZ UD明朝 Medium" panose="02020500000000000000" pitchFamily="17" charset="-128"/>
                <a:ea typeface="BIZ UD明朝 Medium" panose="02020500000000000000" pitchFamily="17" charset="-128"/>
              </a:rPr>
              <a:t>8</a:t>
            </a:r>
            <a:r>
              <a:rPr kumimoji="1" lang="ja-JP" altLang="en-US" sz="1050" dirty="0">
                <a:latin typeface="BIZ UD明朝 Medium" panose="02020500000000000000" pitchFamily="17" charset="-128"/>
                <a:ea typeface="BIZ UD明朝 Medium" panose="02020500000000000000" pitchFamily="17" charset="-128"/>
              </a:rPr>
              <a:t>月、</a:t>
            </a:r>
            <a:r>
              <a:rPr kumimoji="1" lang="en-US" altLang="ja-JP" sz="1050" dirty="0">
                <a:latin typeface="BIZ UD明朝 Medium" panose="02020500000000000000" pitchFamily="17" charset="-128"/>
                <a:ea typeface="BIZ UD明朝 Medium" panose="02020500000000000000" pitchFamily="17" charset="-128"/>
              </a:rPr>
              <a:t>ACUSON</a:t>
            </a:r>
            <a:r>
              <a:rPr kumimoji="1" lang="ja-JP" altLang="en-US" sz="1050" dirty="0">
                <a:latin typeface="BIZ UD明朝 Medium" panose="02020500000000000000" pitchFamily="17" charset="-128"/>
                <a:ea typeface="BIZ UD明朝 Medium" panose="02020500000000000000" pitchFamily="17" charset="-128"/>
              </a:rPr>
              <a:t>　</a:t>
            </a:r>
            <a:r>
              <a:rPr kumimoji="1" lang="en-US" altLang="ja-JP" sz="1050" dirty="0">
                <a:latin typeface="BIZ UD明朝 Medium" panose="02020500000000000000" pitchFamily="17" charset="-128"/>
                <a:ea typeface="BIZ UD明朝 Medium" panose="02020500000000000000" pitchFamily="17" charset="-128"/>
              </a:rPr>
              <a:t>CORPORATION.USA.</a:t>
            </a:r>
            <a:r>
              <a:rPr kumimoji="1" lang="ja-JP" altLang="en-US" sz="1050" dirty="0">
                <a:latin typeface="BIZ UD明朝 Medium" panose="02020500000000000000" pitchFamily="17" charset="-128"/>
                <a:ea typeface="BIZ UD明朝 Medium" panose="02020500000000000000" pitchFamily="17" charset="-128"/>
              </a:rPr>
              <a:t>　入社。</a:t>
            </a:r>
          </a:p>
          <a:p>
            <a:pPr>
              <a:lnSpc>
                <a:spcPct val="150000"/>
              </a:lnSpc>
            </a:pPr>
            <a:r>
              <a:rPr kumimoji="1" lang="en-US" altLang="ja-JP" sz="1050" dirty="0">
                <a:latin typeface="BIZ UD明朝 Medium" panose="02020500000000000000" pitchFamily="17" charset="-128"/>
                <a:ea typeface="BIZ UD明朝 Medium" panose="02020500000000000000" pitchFamily="17" charset="-128"/>
              </a:rPr>
              <a:t>1999</a:t>
            </a:r>
            <a:r>
              <a:rPr kumimoji="1" lang="ja-JP" altLang="en-US" sz="1050" dirty="0">
                <a:latin typeface="BIZ UD明朝 Medium" panose="02020500000000000000" pitchFamily="17" charset="-128"/>
                <a:ea typeface="BIZ UD明朝 Medium" panose="02020500000000000000" pitchFamily="17" charset="-128"/>
              </a:rPr>
              <a:t>年</a:t>
            </a:r>
            <a:r>
              <a:rPr kumimoji="1" lang="en-US" altLang="ja-JP" sz="1050" dirty="0">
                <a:latin typeface="BIZ UD明朝 Medium" panose="02020500000000000000" pitchFamily="17" charset="-128"/>
                <a:ea typeface="BIZ UD明朝 Medium" panose="02020500000000000000" pitchFamily="17" charset="-128"/>
              </a:rPr>
              <a:t>8</a:t>
            </a:r>
            <a:r>
              <a:rPr kumimoji="1" lang="ja-JP" altLang="en-US" sz="1050" dirty="0">
                <a:latin typeface="BIZ UD明朝 Medium" panose="02020500000000000000" pitchFamily="17" charset="-128"/>
                <a:ea typeface="BIZ UD明朝 Medium" panose="02020500000000000000" pitchFamily="17" charset="-128"/>
              </a:rPr>
              <a:t>月　フクダ電子㈱　入社。</a:t>
            </a:r>
            <a:r>
              <a:rPr kumimoji="1" lang="en-US" altLang="ja-JP" sz="1050" dirty="0">
                <a:latin typeface="BIZ UD明朝 Medium" panose="02020500000000000000" pitchFamily="17" charset="-128"/>
                <a:ea typeface="BIZ UD明朝 Medium" panose="02020500000000000000" pitchFamily="17" charset="-128"/>
              </a:rPr>
              <a:t>2007</a:t>
            </a:r>
            <a:r>
              <a:rPr kumimoji="1" lang="ja-JP" altLang="en-US" sz="1050" dirty="0">
                <a:latin typeface="BIZ UD明朝 Medium" panose="02020500000000000000" pitchFamily="17" charset="-128"/>
                <a:ea typeface="BIZ UD明朝 Medium" panose="02020500000000000000" pitchFamily="17" charset="-128"/>
              </a:rPr>
              <a:t>年</a:t>
            </a:r>
            <a:r>
              <a:rPr kumimoji="1" lang="en-US" altLang="ja-JP" sz="1050" dirty="0">
                <a:latin typeface="BIZ UD明朝 Medium" panose="02020500000000000000" pitchFamily="17" charset="-128"/>
                <a:ea typeface="BIZ UD明朝 Medium" panose="02020500000000000000" pitchFamily="17" charset="-128"/>
              </a:rPr>
              <a:t>6</a:t>
            </a:r>
            <a:r>
              <a:rPr kumimoji="1" lang="ja-JP" altLang="en-US" sz="1050" dirty="0">
                <a:latin typeface="BIZ UD明朝 Medium" panose="02020500000000000000" pitchFamily="17" charset="-128"/>
                <a:ea typeface="BIZ UD明朝 Medium" panose="02020500000000000000" pitchFamily="17" charset="-128"/>
              </a:rPr>
              <a:t>月　取締役。</a:t>
            </a:r>
            <a:r>
              <a:rPr kumimoji="1" lang="en-US" altLang="ja-JP" sz="1050" dirty="0">
                <a:latin typeface="BIZ UD明朝 Medium" panose="02020500000000000000" pitchFamily="17" charset="-128"/>
                <a:ea typeface="BIZ UD明朝 Medium" panose="02020500000000000000" pitchFamily="17" charset="-128"/>
              </a:rPr>
              <a:t>2010</a:t>
            </a:r>
            <a:r>
              <a:rPr kumimoji="1" lang="ja-JP" altLang="en-US" sz="1050" dirty="0">
                <a:latin typeface="BIZ UD明朝 Medium" panose="02020500000000000000" pitchFamily="17" charset="-128"/>
                <a:ea typeface="BIZ UD明朝 Medium" panose="02020500000000000000" pitchFamily="17" charset="-128"/>
              </a:rPr>
              <a:t>年</a:t>
            </a:r>
            <a:r>
              <a:rPr kumimoji="1" lang="en-US" altLang="ja-JP" sz="1050" dirty="0">
                <a:latin typeface="BIZ UD明朝 Medium" panose="02020500000000000000" pitchFamily="17" charset="-128"/>
                <a:ea typeface="BIZ UD明朝 Medium" panose="02020500000000000000" pitchFamily="17" charset="-128"/>
              </a:rPr>
              <a:t>6</a:t>
            </a:r>
            <a:r>
              <a:rPr kumimoji="1" lang="ja-JP" altLang="en-US" sz="1050" dirty="0">
                <a:latin typeface="BIZ UD明朝 Medium" panose="02020500000000000000" pitchFamily="17" charset="-128"/>
                <a:ea typeface="BIZ UD明朝 Medium" panose="02020500000000000000" pitchFamily="17" charset="-128"/>
              </a:rPr>
              <a:t>月　常務取締役、開発本部長兼フクダ電子多賀城研究所所長。　</a:t>
            </a:r>
            <a:r>
              <a:rPr kumimoji="1" lang="en-US" altLang="ja-JP" sz="1050" dirty="0">
                <a:latin typeface="BIZ UD明朝 Medium" panose="02020500000000000000" pitchFamily="17" charset="-128"/>
                <a:ea typeface="BIZ UD明朝 Medium" panose="02020500000000000000" pitchFamily="17" charset="-128"/>
              </a:rPr>
              <a:t>2012</a:t>
            </a:r>
            <a:r>
              <a:rPr kumimoji="1" lang="ja-JP" altLang="en-US" sz="1050" dirty="0">
                <a:latin typeface="BIZ UD明朝 Medium" panose="02020500000000000000" pitchFamily="17" charset="-128"/>
                <a:ea typeface="BIZ UD明朝 Medium" panose="02020500000000000000" pitchFamily="17" charset="-128"/>
              </a:rPr>
              <a:t>年</a:t>
            </a:r>
            <a:r>
              <a:rPr kumimoji="1" lang="en-US" altLang="ja-JP" sz="1050" dirty="0">
                <a:latin typeface="BIZ UD明朝 Medium" panose="02020500000000000000" pitchFamily="17" charset="-128"/>
                <a:ea typeface="BIZ UD明朝 Medium" panose="02020500000000000000" pitchFamily="17" charset="-128"/>
              </a:rPr>
              <a:t>6</a:t>
            </a:r>
            <a:r>
              <a:rPr kumimoji="1" lang="ja-JP" altLang="en-US" sz="1050" dirty="0">
                <a:latin typeface="BIZ UD明朝 Medium" panose="02020500000000000000" pitchFamily="17" charset="-128"/>
                <a:ea typeface="BIZ UD明朝 Medium" panose="02020500000000000000" pitchFamily="17" charset="-128"/>
              </a:rPr>
              <a:t>月　専務取締役、</a:t>
            </a:r>
            <a:endParaRPr kumimoji="1" lang="en-US" altLang="ja-JP" sz="1050" dirty="0">
              <a:latin typeface="BIZ UD明朝 Medium" panose="02020500000000000000" pitchFamily="17" charset="-128"/>
              <a:ea typeface="BIZ UD明朝 Medium" panose="02020500000000000000" pitchFamily="17" charset="-128"/>
            </a:endParaRPr>
          </a:p>
          <a:p>
            <a:pPr>
              <a:lnSpc>
                <a:spcPct val="150000"/>
              </a:lnSpc>
            </a:pPr>
            <a:r>
              <a:rPr kumimoji="1" lang="ja-JP" altLang="en-US" sz="1050" dirty="0">
                <a:latin typeface="BIZ UD明朝 Medium" panose="02020500000000000000" pitchFamily="17" charset="-128"/>
                <a:ea typeface="BIZ UD明朝 Medium" panose="02020500000000000000" pitchFamily="17" charset="-128"/>
              </a:rPr>
              <a:t>開発本部長兼フクダ電子ファインテック仙台㈱代表取締役。</a:t>
            </a:r>
            <a:endParaRPr kumimoji="1" lang="en-US" altLang="ja-JP" sz="1050" dirty="0">
              <a:latin typeface="BIZ UD明朝 Medium" panose="02020500000000000000" pitchFamily="17" charset="-128"/>
              <a:ea typeface="BIZ UD明朝 Medium" panose="02020500000000000000" pitchFamily="17" charset="-128"/>
            </a:endParaRPr>
          </a:p>
          <a:p>
            <a:pPr>
              <a:lnSpc>
                <a:spcPct val="150000"/>
              </a:lnSpc>
            </a:pPr>
            <a:r>
              <a:rPr kumimoji="1" lang="en-US" altLang="ja-JP" sz="1050" dirty="0">
                <a:latin typeface="BIZ UD明朝 Medium" panose="02020500000000000000" pitchFamily="17" charset="-128"/>
                <a:ea typeface="BIZ UD明朝 Medium" panose="02020500000000000000" pitchFamily="17" charset="-128"/>
              </a:rPr>
              <a:t>2017</a:t>
            </a:r>
            <a:r>
              <a:rPr kumimoji="1" lang="ja-JP" altLang="en-US" sz="1050" dirty="0">
                <a:latin typeface="BIZ UD明朝 Medium" panose="02020500000000000000" pitchFamily="17" charset="-128"/>
                <a:ea typeface="BIZ UD明朝 Medium" panose="02020500000000000000" pitchFamily="17" charset="-128"/>
              </a:rPr>
              <a:t>年</a:t>
            </a:r>
            <a:r>
              <a:rPr kumimoji="1" lang="en-US" altLang="ja-JP" sz="1050" dirty="0">
                <a:latin typeface="BIZ UD明朝 Medium" panose="02020500000000000000" pitchFamily="17" charset="-128"/>
                <a:ea typeface="BIZ UD明朝 Medium" panose="02020500000000000000" pitchFamily="17" charset="-128"/>
              </a:rPr>
              <a:t>7</a:t>
            </a:r>
            <a:r>
              <a:rPr kumimoji="1" lang="ja-JP" altLang="en-US" sz="1050" dirty="0">
                <a:latin typeface="BIZ UD明朝 Medium" panose="02020500000000000000" pitchFamily="17" charset="-128"/>
                <a:ea typeface="BIZ UD明朝 Medium" panose="02020500000000000000" pitchFamily="17" charset="-128"/>
              </a:rPr>
              <a:t>月　フクダ電子ファインテック仙台㈱代表取締役　現在に至る。</a:t>
            </a:r>
            <a:endParaRPr kumimoji="1" lang="en-US" altLang="ja-JP" sz="1050" dirty="0">
              <a:latin typeface="BIZ UD明朝 Medium" panose="02020500000000000000" pitchFamily="17" charset="-128"/>
              <a:ea typeface="BIZ UD明朝 Medium" panose="02020500000000000000" pitchFamily="17" charset="-128"/>
            </a:endParaRPr>
          </a:p>
          <a:p>
            <a:pPr>
              <a:lnSpc>
                <a:spcPct val="150000"/>
              </a:lnSpc>
            </a:pPr>
            <a:r>
              <a:rPr kumimoji="1" lang="zh-TW" altLang="en-US" sz="1050" dirty="0">
                <a:latin typeface="BIZ UD明朝 Medium" panose="02020500000000000000" pitchFamily="17" charset="-128"/>
                <a:ea typeface="BIZ UD明朝 Medium" panose="02020500000000000000" pitchFamily="17" charset="-128"/>
              </a:rPr>
              <a:t>宮城県高度電子機械産業振興評議会、理事</a:t>
            </a:r>
            <a:r>
              <a:rPr kumimoji="1" lang="ja-JP" altLang="en-US" sz="1050" dirty="0">
                <a:latin typeface="BIZ UD明朝 Medium" panose="02020500000000000000" pitchFamily="17" charset="-128"/>
                <a:ea typeface="BIZ UD明朝 Medium" panose="02020500000000000000" pitchFamily="17" charset="-128"/>
              </a:rPr>
              <a:t>。</a:t>
            </a:r>
          </a:p>
          <a:p>
            <a:pPr>
              <a:lnSpc>
                <a:spcPct val="150000"/>
              </a:lnSpc>
            </a:pPr>
            <a:endParaRPr kumimoji="1" lang="en-US" altLang="ja-JP" sz="1050" dirty="0">
              <a:latin typeface="BIZ UD明朝 Medium" panose="02020500000000000000" pitchFamily="17" charset="-128"/>
              <a:ea typeface="BIZ UD明朝 Medium" panose="02020500000000000000" pitchFamily="17" charset="-128"/>
            </a:endParaRPr>
          </a:p>
        </p:txBody>
      </p:sp>
      <p:sp>
        <p:nvSpPr>
          <p:cNvPr id="14" name="テキスト ボックス 13"/>
          <p:cNvSpPr txBox="1"/>
          <p:nvPr/>
        </p:nvSpPr>
        <p:spPr>
          <a:xfrm>
            <a:off x="2434470" y="3459934"/>
            <a:ext cx="5076871" cy="2182457"/>
          </a:xfrm>
          <a:prstGeom prst="rect">
            <a:avLst/>
          </a:prstGeom>
          <a:noFill/>
        </p:spPr>
        <p:txBody>
          <a:bodyPr wrap="square" rtlCol="0">
            <a:spAutoFit/>
          </a:bodyPr>
          <a:lstStyle/>
          <a:p>
            <a:r>
              <a:rPr kumimoji="1" lang="ja-JP" altLang="en-US" sz="1600" b="1" dirty="0">
                <a:latin typeface="BIZ UD明朝 Medium" panose="02020500000000000000" pitchFamily="17" charset="-128"/>
                <a:ea typeface="BIZ UD明朝 Medium" panose="02020500000000000000" pitchFamily="17" charset="-128"/>
              </a:rPr>
              <a:t>株式会社セントラルユニ</a:t>
            </a:r>
          </a:p>
          <a:p>
            <a:r>
              <a:rPr kumimoji="1" lang="ja-JP" altLang="en-US" sz="1600" b="1" dirty="0">
                <a:latin typeface="BIZ UD明朝 Medium" panose="02020500000000000000" pitchFamily="17" charset="-128"/>
                <a:ea typeface="BIZ UD明朝 Medium" panose="02020500000000000000" pitchFamily="17" charset="-128"/>
              </a:rPr>
              <a:t>　執行役員　管理本部長　松本　純　氏</a:t>
            </a:r>
            <a:endParaRPr kumimoji="1" lang="en-US" altLang="ja-JP" sz="1600" b="1" dirty="0">
              <a:latin typeface="BIZ UD明朝 Medium" panose="02020500000000000000" pitchFamily="17" charset="-128"/>
              <a:ea typeface="BIZ UD明朝 Medium" panose="02020500000000000000" pitchFamily="17" charset="-128"/>
            </a:endParaRPr>
          </a:p>
          <a:p>
            <a:pPr>
              <a:lnSpc>
                <a:spcPct val="150000"/>
              </a:lnSpc>
            </a:pPr>
            <a:endParaRPr kumimoji="1" lang="en-US" altLang="ja-JP" sz="800" dirty="0">
              <a:latin typeface="BIZ UD明朝 Medium" panose="02020500000000000000" pitchFamily="17" charset="-128"/>
              <a:ea typeface="BIZ UD明朝 Medium" panose="02020500000000000000" pitchFamily="17" charset="-128"/>
            </a:endParaRPr>
          </a:p>
          <a:p>
            <a:pPr>
              <a:lnSpc>
                <a:spcPct val="150000"/>
              </a:lnSpc>
            </a:pPr>
            <a:r>
              <a:rPr kumimoji="1" lang="ja-JP" altLang="en-US" sz="1050" dirty="0">
                <a:latin typeface="BIZ UD明朝 Medium" panose="02020500000000000000" pitchFamily="17" charset="-128"/>
                <a:ea typeface="BIZ UD明朝 Medium" panose="02020500000000000000" pitchFamily="17" charset="-128"/>
              </a:rPr>
              <a:t>福岡県出身、大阪在住。</a:t>
            </a:r>
            <a:r>
              <a:rPr kumimoji="1" lang="en-US" altLang="ja-JP" sz="1050" dirty="0">
                <a:latin typeface="BIZ UD明朝 Medium" panose="02020500000000000000" pitchFamily="17" charset="-128"/>
                <a:ea typeface="BIZ UD明朝 Medium" panose="02020500000000000000" pitchFamily="17" charset="-128"/>
              </a:rPr>
              <a:t>1999</a:t>
            </a:r>
            <a:r>
              <a:rPr kumimoji="1" lang="ja-JP" altLang="en-US" sz="1050" dirty="0">
                <a:latin typeface="BIZ UD明朝 Medium" panose="02020500000000000000" pitchFamily="17" charset="-128"/>
                <a:ea typeface="BIZ UD明朝 Medium" panose="02020500000000000000" pitchFamily="17" charset="-128"/>
              </a:rPr>
              <a:t>年、株式会社セントラルユニ入社。</a:t>
            </a:r>
            <a:endParaRPr kumimoji="1" lang="en-US" altLang="ja-JP" sz="1050" dirty="0">
              <a:latin typeface="BIZ UD明朝 Medium" panose="02020500000000000000" pitchFamily="17" charset="-128"/>
              <a:ea typeface="BIZ UD明朝 Medium" panose="02020500000000000000" pitchFamily="17" charset="-128"/>
            </a:endParaRPr>
          </a:p>
          <a:p>
            <a:pPr>
              <a:lnSpc>
                <a:spcPct val="150000"/>
              </a:lnSpc>
            </a:pPr>
            <a:r>
              <a:rPr kumimoji="1" lang="en-US" altLang="ja-JP" sz="1050" dirty="0">
                <a:latin typeface="BIZ UD明朝 Medium" panose="02020500000000000000" pitchFamily="17" charset="-128"/>
                <a:ea typeface="BIZ UD明朝 Medium" panose="02020500000000000000" pitchFamily="17" charset="-128"/>
              </a:rPr>
              <a:t>SPD/</a:t>
            </a:r>
            <a:r>
              <a:rPr kumimoji="1" lang="ja-JP" altLang="en-US" sz="1050" dirty="0">
                <a:latin typeface="BIZ UD明朝 Medium" panose="02020500000000000000" pitchFamily="17" charset="-128"/>
                <a:ea typeface="BIZ UD明朝 Medium" panose="02020500000000000000" pitchFamily="17" charset="-128"/>
              </a:rPr>
              <a:t>コンサルティング営業（大阪</a:t>
            </a:r>
            <a:r>
              <a:rPr kumimoji="1" lang="en-US" altLang="ja-JP" sz="1050" dirty="0">
                <a:latin typeface="BIZ UD明朝 Medium" panose="02020500000000000000" pitchFamily="17" charset="-128"/>
                <a:ea typeface="BIZ UD明朝 Medium" panose="02020500000000000000" pitchFamily="17" charset="-128"/>
              </a:rPr>
              <a:t>9</a:t>
            </a:r>
            <a:r>
              <a:rPr kumimoji="1" lang="ja-JP" altLang="en-US" sz="1050" dirty="0">
                <a:latin typeface="BIZ UD明朝 Medium" panose="02020500000000000000" pitchFamily="17" charset="-128"/>
                <a:ea typeface="BIZ UD明朝 Medium" panose="02020500000000000000" pitchFamily="17" charset="-128"/>
              </a:rPr>
              <a:t>年・福岡</a:t>
            </a:r>
            <a:r>
              <a:rPr kumimoji="1" lang="en-US" altLang="ja-JP" sz="1050" dirty="0">
                <a:latin typeface="BIZ UD明朝 Medium" panose="02020500000000000000" pitchFamily="17" charset="-128"/>
                <a:ea typeface="BIZ UD明朝 Medium" panose="02020500000000000000" pitchFamily="17" charset="-128"/>
              </a:rPr>
              <a:t>4</a:t>
            </a:r>
            <a:r>
              <a:rPr kumimoji="1" lang="ja-JP" altLang="en-US" sz="1050" dirty="0">
                <a:latin typeface="BIZ UD明朝 Medium" panose="02020500000000000000" pitchFamily="17" charset="-128"/>
                <a:ea typeface="BIZ UD明朝 Medium" panose="02020500000000000000" pitchFamily="17" charset="-128"/>
              </a:rPr>
              <a:t>年）を経て、事業開発部部長（東京</a:t>
            </a:r>
            <a:r>
              <a:rPr kumimoji="1" lang="en-US" altLang="ja-JP" sz="1050" dirty="0">
                <a:latin typeface="BIZ UD明朝 Medium" panose="02020500000000000000" pitchFamily="17" charset="-128"/>
                <a:ea typeface="BIZ UD明朝 Medium" panose="02020500000000000000" pitchFamily="17" charset="-128"/>
              </a:rPr>
              <a:t>10</a:t>
            </a:r>
            <a:r>
              <a:rPr kumimoji="1" lang="ja-JP" altLang="en-US" sz="1050" dirty="0">
                <a:latin typeface="BIZ UD明朝 Medium" panose="02020500000000000000" pitchFamily="17" charset="-128"/>
                <a:ea typeface="BIZ UD明朝 Medium" panose="02020500000000000000" pitchFamily="17" charset="-128"/>
              </a:rPr>
              <a:t>年）に就任。ソフトウェア開発・手術室ＡＩ・ＩｏＴ事業に従事。その後、執行役員・管理本部長に就任し、経営企画部・人材開発部・財務経理部のＩＴ戦略や全社的なＤＸ推進に携わる。経営管理修士（ＭＢＡ）、中小企業診断士（経済産業大臣登録）、兵庫県立大学大学院非常勤講師。</a:t>
            </a:r>
            <a:endParaRPr kumimoji="1" lang="en-US" altLang="ja-JP" sz="1050" dirty="0">
              <a:latin typeface="BIZ UD明朝 Medium" panose="02020500000000000000" pitchFamily="17" charset="-128"/>
              <a:ea typeface="BIZ UD明朝 Medium" panose="02020500000000000000" pitchFamily="17" charset="-128"/>
            </a:endParaRPr>
          </a:p>
        </p:txBody>
      </p:sp>
      <p:sp>
        <p:nvSpPr>
          <p:cNvPr id="5" name="角丸四角形 15">
            <a:extLst>
              <a:ext uri="{FF2B5EF4-FFF2-40B4-BE49-F238E27FC236}">
                <a16:creationId xmlns:a16="http://schemas.microsoft.com/office/drawing/2014/main" id="{6BA52808-5C9C-FD39-614E-74D8CDD9EBC4}"/>
              </a:ext>
            </a:extLst>
          </p:cNvPr>
          <p:cNvSpPr/>
          <p:nvPr/>
        </p:nvSpPr>
        <p:spPr>
          <a:xfrm>
            <a:off x="237113" y="5739470"/>
            <a:ext cx="7301346" cy="2406672"/>
          </a:xfrm>
          <a:prstGeom prst="roundRect">
            <a:avLst>
              <a:gd name="adj" fmla="val 427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明朝 Medium" panose="02020500000000000000" pitchFamily="17" charset="-128"/>
              <a:ea typeface="BIZ UD明朝 Medium" panose="02020500000000000000" pitchFamily="17" charset="-128"/>
            </a:endParaRPr>
          </a:p>
        </p:txBody>
      </p:sp>
      <p:sp>
        <p:nvSpPr>
          <p:cNvPr id="6" name="角丸四角形 15">
            <a:extLst>
              <a:ext uri="{FF2B5EF4-FFF2-40B4-BE49-F238E27FC236}">
                <a16:creationId xmlns:a16="http://schemas.microsoft.com/office/drawing/2014/main" id="{01628652-610F-910D-83B8-4BA3A2777670}"/>
              </a:ext>
            </a:extLst>
          </p:cNvPr>
          <p:cNvSpPr/>
          <p:nvPr/>
        </p:nvSpPr>
        <p:spPr>
          <a:xfrm>
            <a:off x="207818" y="8243302"/>
            <a:ext cx="7301346" cy="2624395"/>
          </a:xfrm>
          <a:prstGeom prst="roundRect">
            <a:avLst>
              <a:gd name="adj" fmla="val 427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明朝 Medium" panose="02020500000000000000" pitchFamily="17" charset="-128"/>
              <a:ea typeface="BIZ UD明朝 Medium" panose="02020500000000000000" pitchFamily="17" charset="-128"/>
            </a:endParaRPr>
          </a:p>
        </p:txBody>
      </p:sp>
      <p:pic>
        <p:nvPicPr>
          <p:cNvPr id="8" name="図 7">
            <a:extLst>
              <a:ext uri="{FF2B5EF4-FFF2-40B4-BE49-F238E27FC236}">
                <a16:creationId xmlns:a16="http://schemas.microsoft.com/office/drawing/2014/main" id="{D59A23FC-AA61-0B5F-3FC3-63FF06A796A2}"/>
              </a:ext>
            </a:extLst>
          </p:cNvPr>
          <p:cNvPicPr>
            <a:picLocks noChangeAspect="1"/>
          </p:cNvPicPr>
          <p:nvPr/>
        </p:nvPicPr>
        <p:blipFill>
          <a:blip r:embed="rId2"/>
          <a:stretch>
            <a:fillRect/>
          </a:stretch>
        </p:blipFill>
        <p:spPr>
          <a:xfrm>
            <a:off x="450969" y="3758585"/>
            <a:ext cx="1786480" cy="1710888"/>
          </a:xfrm>
          <a:prstGeom prst="rect">
            <a:avLst/>
          </a:prstGeom>
          <a:ln>
            <a:noFill/>
          </a:ln>
          <a:effectLst>
            <a:outerShdw blurRad="190500" algn="tl" rotWithShape="0">
              <a:srgbClr val="000000">
                <a:alpha val="70000"/>
              </a:srgbClr>
            </a:outerShdw>
          </a:effectLst>
        </p:spPr>
      </p:pic>
      <p:pic>
        <p:nvPicPr>
          <p:cNvPr id="15" name="図 14">
            <a:extLst>
              <a:ext uri="{FF2B5EF4-FFF2-40B4-BE49-F238E27FC236}">
                <a16:creationId xmlns:a16="http://schemas.microsoft.com/office/drawing/2014/main" id="{D5A0C29A-4C94-8DEB-0E76-28AC20DFF3A2}"/>
              </a:ext>
            </a:extLst>
          </p:cNvPr>
          <p:cNvPicPr>
            <a:picLocks noChangeAspect="1"/>
          </p:cNvPicPr>
          <p:nvPr/>
        </p:nvPicPr>
        <p:blipFill>
          <a:blip r:embed="rId3"/>
          <a:stretch>
            <a:fillRect/>
          </a:stretch>
        </p:blipFill>
        <p:spPr>
          <a:xfrm>
            <a:off x="450969" y="8572595"/>
            <a:ext cx="1637138" cy="1838739"/>
          </a:xfrm>
          <a:prstGeom prst="rect">
            <a:avLst/>
          </a:prstGeom>
          <a:ln>
            <a:noFill/>
          </a:ln>
          <a:effectLst>
            <a:outerShdw blurRad="190500" algn="tl" rotWithShape="0">
              <a:srgbClr val="000000">
                <a:alpha val="70000"/>
              </a:srgbClr>
            </a:outerShdw>
          </a:effectLst>
        </p:spPr>
      </p:pic>
      <p:sp>
        <p:nvSpPr>
          <p:cNvPr id="3" name="テキスト ボックス 2">
            <a:extLst>
              <a:ext uri="{FF2B5EF4-FFF2-40B4-BE49-F238E27FC236}">
                <a16:creationId xmlns:a16="http://schemas.microsoft.com/office/drawing/2014/main" id="{8BBBF96D-3EA3-7205-7AED-FB639B2A1F97}"/>
              </a:ext>
            </a:extLst>
          </p:cNvPr>
          <p:cNvSpPr txBox="1"/>
          <p:nvPr/>
        </p:nvSpPr>
        <p:spPr>
          <a:xfrm>
            <a:off x="2432293" y="8243303"/>
            <a:ext cx="5076871" cy="2830903"/>
          </a:xfrm>
          <a:prstGeom prst="rect">
            <a:avLst/>
          </a:prstGeom>
          <a:noFill/>
        </p:spPr>
        <p:txBody>
          <a:bodyPr wrap="square" rtlCol="0">
            <a:spAutoFit/>
          </a:bodyPr>
          <a:lstStyle/>
          <a:p>
            <a:r>
              <a:rPr kumimoji="1" lang="ja-JP" altLang="en-US" sz="1400" b="1" dirty="0">
                <a:latin typeface="BIZ UD明朝 Medium" panose="02020500000000000000" pitchFamily="17" charset="-128"/>
                <a:ea typeface="BIZ UD明朝 Medium" panose="02020500000000000000" pitchFamily="17" charset="-128"/>
              </a:rPr>
              <a:t>社会医療法人敬和会　介護老人保健施設　大分豊寿苑</a:t>
            </a:r>
            <a:endParaRPr kumimoji="1" lang="en-US" altLang="ja-JP" sz="1400" b="1" dirty="0">
              <a:latin typeface="BIZ UD明朝 Medium" panose="02020500000000000000" pitchFamily="17" charset="-128"/>
              <a:ea typeface="BIZ UD明朝 Medium" panose="02020500000000000000" pitchFamily="17" charset="-128"/>
            </a:endParaRPr>
          </a:p>
          <a:p>
            <a:r>
              <a:rPr kumimoji="1" lang="ja-JP" altLang="en-US" sz="1600" b="1" dirty="0">
                <a:latin typeface="BIZ UD明朝 Medium" panose="02020500000000000000" pitchFamily="17" charset="-128"/>
                <a:ea typeface="BIZ UD明朝 Medium" panose="02020500000000000000" pitchFamily="17" charset="-128"/>
              </a:rPr>
              <a:t> </a:t>
            </a:r>
            <a:r>
              <a:rPr kumimoji="1" lang="ja-JP" altLang="en-US" sz="1400" b="1" dirty="0">
                <a:latin typeface="BIZ UD明朝 Medium" panose="02020500000000000000" pitchFamily="17" charset="-128"/>
                <a:ea typeface="BIZ UD明朝 Medium" panose="02020500000000000000" pitchFamily="17" charset="-128"/>
              </a:rPr>
              <a:t>リハビリテーション課　リハビリ課長　松田　和也　氏</a:t>
            </a:r>
            <a:endParaRPr kumimoji="1" lang="en-US" altLang="ja-JP" sz="1600" b="1" dirty="0">
              <a:latin typeface="BIZ UD明朝 Medium" panose="02020500000000000000" pitchFamily="17" charset="-128"/>
              <a:ea typeface="BIZ UD明朝 Medium" panose="02020500000000000000" pitchFamily="17" charset="-128"/>
            </a:endParaRPr>
          </a:p>
          <a:p>
            <a:pPr>
              <a:lnSpc>
                <a:spcPct val="150000"/>
              </a:lnSpc>
            </a:pPr>
            <a:endParaRPr kumimoji="1" lang="en-US" altLang="ja-JP" sz="800" dirty="0">
              <a:latin typeface="BIZ UD明朝 Medium" panose="02020500000000000000" pitchFamily="17" charset="-128"/>
              <a:ea typeface="BIZ UD明朝 Medium" panose="02020500000000000000" pitchFamily="17" charset="-128"/>
            </a:endParaRPr>
          </a:p>
          <a:p>
            <a:pPr>
              <a:lnSpc>
                <a:spcPct val="150000"/>
              </a:lnSpc>
            </a:pPr>
            <a:r>
              <a:rPr kumimoji="1" lang="ja-JP" altLang="en-US" sz="1050" dirty="0">
                <a:latin typeface="BIZ UD明朝 Medium" panose="02020500000000000000" pitchFamily="17" charset="-128"/>
                <a:ea typeface="BIZ UD明朝 Medium" panose="02020500000000000000" pitchFamily="17" charset="-128"/>
              </a:rPr>
              <a:t>北九州リハビリテーション学院　作業療法学科　卒業。大分大学大学院　医学系研究科　卒業。</a:t>
            </a:r>
            <a:r>
              <a:rPr kumimoji="1" lang="en-US" altLang="ja-JP" sz="1050" dirty="0">
                <a:latin typeface="BIZ UD明朝 Medium" panose="02020500000000000000" pitchFamily="17" charset="-128"/>
                <a:ea typeface="BIZ UD明朝 Medium" panose="02020500000000000000" pitchFamily="17" charset="-128"/>
              </a:rPr>
              <a:t>2013</a:t>
            </a:r>
            <a:r>
              <a:rPr kumimoji="1" lang="ja-JP" altLang="en-US" sz="1050" dirty="0">
                <a:latin typeface="BIZ UD明朝 Medium" panose="02020500000000000000" pitchFamily="17" charset="-128"/>
                <a:ea typeface="BIZ UD明朝 Medium" panose="02020500000000000000" pitchFamily="17" charset="-128"/>
              </a:rPr>
              <a:t>年、社会医療法人敬和会へ入職。回復期リハビリテーション病棟で培った臨床経験を基盤に、現在は作業療法士として介護老人保健施設のマネジメントを担うと同時に、介護データを活用するデータサイエンティストとして従事。科学的介護情報システム（</a:t>
            </a:r>
            <a:r>
              <a:rPr kumimoji="1" lang="en-US" altLang="ja-JP" sz="1050" dirty="0">
                <a:latin typeface="BIZ UD明朝 Medium" panose="02020500000000000000" pitchFamily="17" charset="-128"/>
                <a:ea typeface="BIZ UD明朝 Medium" panose="02020500000000000000" pitchFamily="17" charset="-128"/>
              </a:rPr>
              <a:t>LIFE</a:t>
            </a:r>
            <a:r>
              <a:rPr kumimoji="1" lang="ja-JP" altLang="en-US" sz="1050" dirty="0">
                <a:latin typeface="BIZ UD明朝 Medium" panose="02020500000000000000" pitchFamily="17" charset="-128"/>
                <a:ea typeface="BIZ UD明朝 Medium" panose="02020500000000000000" pitchFamily="17" charset="-128"/>
              </a:rPr>
              <a:t>）のデータを活用した予後予測</a:t>
            </a:r>
            <a:r>
              <a:rPr kumimoji="1" lang="en-US" altLang="ja-JP" sz="1050" dirty="0">
                <a:latin typeface="BIZ UD明朝 Medium" panose="02020500000000000000" pitchFamily="17" charset="-128"/>
                <a:ea typeface="BIZ UD明朝 Medium" panose="02020500000000000000" pitchFamily="17" charset="-128"/>
              </a:rPr>
              <a:t>AI</a:t>
            </a:r>
            <a:r>
              <a:rPr kumimoji="1" lang="ja-JP" altLang="en-US" sz="1050" dirty="0">
                <a:latin typeface="BIZ UD明朝 Medium" panose="02020500000000000000" pitchFamily="17" charset="-128"/>
                <a:ea typeface="BIZ UD明朝 Medium" panose="02020500000000000000" pitchFamily="17" charset="-128"/>
              </a:rPr>
              <a:t>の開発や、センサーデータを用いた要介護高齢者のタイプ分類など、ケアの質向上と業務効率化を両立する研究・開発を担当。法人内外で生成</a:t>
            </a:r>
            <a:r>
              <a:rPr kumimoji="1" lang="en-US" altLang="ja-JP" sz="1050" dirty="0">
                <a:latin typeface="BIZ UD明朝 Medium" panose="02020500000000000000" pitchFamily="17" charset="-128"/>
                <a:ea typeface="BIZ UD明朝 Medium" panose="02020500000000000000" pitchFamily="17" charset="-128"/>
              </a:rPr>
              <a:t>AI</a:t>
            </a:r>
            <a:r>
              <a:rPr kumimoji="1" lang="ja-JP" altLang="en-US" sz="1050" dirty="0">
                <a:latin typeface="BIZ UD明朝 Medium" panose="02020500000000000000" pitchFamily="17" charset="-128"/>
                <a:ea typeface="BIZ UD明朝 Medium" panose="02020500000000000000" pitchFamily="17" charset="-128"/>
              </a:rPr>
              <a:t>やデータ活用に関する</a:t>
            </a:r>
            <a:r>
              <a:rPr kumimoji="1" lang="en-US" altLang="ja-JP" sz="1050" dirty="0">
                <a:latin typeface="BIZ UD明朝 Medium" panose="02020500000000000000" pitchFamily="17" charset="-128"/>
                <a:ea typeface="BIZ UD明朝 Medium" panose="02020500000000000000" pitchFamily="17" charset="-128"/>
              </a:rPr>
              <a:t>IT</a:t>
            </a:r>
            <a:r>
              <a:rPr kumimoji="1" lang="ja-JP" altLang="en-US" sz="1050" dirty="0">
                <a:latin typeface="BIZ UD明朝 Medium" panose="02020500000000000000" pitchFamily="17" charset="-128"/>
                <a:ea typeface="BIZ UD明朝 Medium" panose="02020500000000000000" pitchFamily="17" charset="-128"/>
              </a:rPr>
              <a:t>セミナー講師を務め、現場の</a:t>
            </a:r>
            <a:r>
              <a:rPr kumimoji="1" lang="en-US" altLang="ja-JP" sz="1050" dirty="0">
                <a:latin typeface="BIZ UD明朝 Medium" panose="02020500000000000000" pitchFamily="17" charset="-128"/>
                <a:ea typeface="BIZ UD明朝 Medium" panose="02020500000000000000" pitchFamily="17" charset="-128"/>
              </a:rPr>
              <a:t>DX</a:t>
            </a:r>
            <a:r>
              <a:rPr kumimoji="1" lang="ja-JP" altLang="en-US" sz="1050" dirty="0">
                <a:latin typeface="BIZ UD明朝 Medium" panose="02020500000000000000" pitchFamily="17" charset="-128"/>
                <a:ea typeface="BIZ UD明朝 Medium" panose="02020500000000000000" pitchFamily="17" charset="-128"/>
              </a:rPr>
              <a:t>をサポートしている。</a:t>
            </a:r>
          </a:p>
          <a:p>
            <a:pPr>
              <a:lnSpc>
                <a:spcPct val="150000"/>
              </a:lnSpc>
            </a:pPr>
            <a:endParaRPr kumimoji="1" lang="en-US" altLang="ja-JP" sz="800" dirty="0">
              <a:latin typeface="BIZ UD明朝 Medium" panose="02020500000000000000" pitchFamily="17" charset="-128"/>
              <a:ea typeface="BIZ UD明朝 Medium" panose="02020500000000000000" pitchFamily="17" charset="-128"/>
            </a:endParaRPr>
          </a:p>
        </p:txBody>
      </p:sp>
      <p:sp>
        <p:nvSpPr>
          <p:cNvPr id="25" name="テキスト ボックス 24">
            <a:extLst>
              <a:ext uri="{FF2B5EF4-FFF2-40B4-BE49-F238E27FC236}">
                <a16:creationId xmlns:a16="http://schemas.microsoft.com/office/drawing/2014/main" id="{04B4D31B-221D-EE97-37C6-75A4A781F102}"/>
              </a:ext>
            </a:extLst>
          </p:cNvPr>
          <p:cNvSpPr txBox="1"/>
          <p:nvPr/>
        </p:nvSpPr>
        <p:spPr>
          <a:xfrm>
            <a:off x="2394901" y="5813345"/>
            <a:ext cx="5076870" cy="2363276"/>
          </a:xfrm>
          <a:prstGeom prst="rect">
            <a:avLst/>
          </a:prstGeom>
          <a:noFill/>
        </p:spPr>
        <p:txBody>
          <a:bodyPr wrap="square" rtlCol="0">
            <a:spAutoFit/>
          </a:bodyPr>
          <a:lstStyle/>
          <a:p>
            <a:r>
              <a:rPr kumimoji="1" lang="ja-JP" altLang="en-US" sz="1600" b="1" dirty="0">
                <a:latin typeface="BIZ UD明朝 Medium" panose="02020500000000000000" pitchFamily="17" charset="-128"/>
                <a:ea typeface="BIZ UD明朝 Medium" panose="02020500000000000000" pitchFamily="17" charset="-128"/>
              </a:rPr>
              <a:t>株式会社トライテック　</a:t>
            </a:r>
            <a:endParaRPr kumimoji="1" lang="en-US" altLang="ja-JP" sz="1600" b="1" dirty="0">
              <a:latin typeface="BIZ UD明朝 Medium" panose="02020500000000000000" pitchFamily="17" charset="-128"/>
              <a:ea typeface="BIZ UD明朝 Medium" panose="02020500000000000000" pitchFamily="17" charset="-128"/>
            </a:endParaRPr>
          </a:p>
          <a:p>
            <a:r>
              <a:rPr kumimoji="1" lang="ja-JP" altLang="en-US" sz="1600" b="1" dirty="0">
                <a:latin typeface="BIZ UD明朝 Medium" panose="02020500000000000000" pitchFamily="17" charset="-128"/>
                <a:ea typeface="BIZ UD明朝 Medium" panose="02020500000000000000" pitchFamily="17" charset="-128"/>
              </a:rPr>
              <a:t>　代表取締役　竹﨑　博　氏</a:t>
            </a:r>
            <a:endParaRPr kumimoji="1" lang="en-US" altLang="ja-JP" sz="1600" b="1" dirty="0">
              <a:latin typeface="BIZ UD明朝 Medium" panose="02020500000000000000" pitchFamily="17" charset="-128"/>
              <a:ea typeface="BIZ UD明朝 Medium" panose="02020500000000000000" pitchFamily="17" charset="-128"/>
            </a:endParaRPr>
          </a:p>
          <a:p>
            <a:endParaRPr kumimoji="1" lang="en-US" altLang="ja-JP" sz="800" b="1" dirty="0">
              <a:latin typeface="BIZ UD明朝 Medium" panose="02020500000000000000" pitchFamily="17" charset="-128"/>
              <a:ea typeface="BIZ UD明朝 Medium" panose="02020500000000000000" pitchFamily="17" charset="-128"/>
            </a:endParaRPr>
          </a:p>
          <a:p>
            <a:pPr>
              <a:lnSpc>
                <a:spcPct val="150000"/>
              </a:lnSpc>
            </a:pPr>
            <a:r>
              <a:rPr lang="ja-JP" altLang="en-US" sz="1050" b="0" i="0" dirty="0">
                <a:solidFill>
                  <a:srgbClr val="222222"/>
                </a:solidFill>
                <a:effectLst/>
                <a:latin typeface="BIZ UD明朝 Medium" panose="02020500000000000000" pitchFamily="17" charset="-128"/>
                <a:ea typeface="BIZ UD明朝 Medium" panose="02020500000000000000" pitchFamily="17" charset="-128"/>
              </a:rPr>
              <a:t>福岡県北九州市出身。昭和６０年に国立北九州工業高等専門学校を卒業後、</a:t>
            </a:r>
            <a:endParaRPr lang="en-US" altLang="ja-JP" sz="1050" b="0" i="0" dirty="0">
              <a:solidFill>
                <a:srgbClr val="222222"/>
              </a:solidFill>
              <a:effectLst/>
              <a:latin typeface="BIZ UD明朝 Medium" panose="02020500000000000000" pitchFamily="17" charset="-128"/>
              <a:ea typeface="BIZ UD明朝 Medium" panose="02020500000000000000" pitchFamily="17" charset="-128"/>
            </a:endParaRPr>
          </a:p>
          <a:p>
            <a:pPr>
              <a:lnSpc>
                <a:spcPct val="150000"/>
              </a:lnSpc>
            </a:pPr>
            <a:r>
              <a:rPr lang="ja-JP" altLang="en-US" sz="1050" b="0" i="0" dirty="0">
                <a:solidFill>
                  <a:srgbClr val="222222"/>
                </a:solidFill>
                <a:effectLst/>
                <a:latin typeface="BIZ UD明朝 Medium" panose="02020500000000000000" pitchFamily="17" charset="-128"/>
                <a:ea typeface="BIZ UD明朝 Medium" panose="02020500000000000000" pitchFamily="17" charset="-128"/>
              </a:rPr>
              <a:t>株式会社アマダに入社。レーザー切断機の設計や試作品の検証に携わる。</a:t>
            </a:r>
            <a:br>
              <a:rPr lang="ja-JP" altLang="en-US" sz="1050" dirty="0">
                <a:latin typeface="BIZ UD明朝 Medium" panose="02020500000000000000" pitchFamily="17" charset="-128"/>
                <a:ea typeface="BIZ UD明朝 Medium" panose="02020500000000000000" pitchFamily="17" charset="-128"/>
              </a:rPr>
            </a:br>
            <a:r>
              <a:rPr lang="ja-JP" altLang="en-US" sz="1050" b="0" i="0" dirty="0">
                <a:solidFill>
                  <a:srgbClr val="222222"/>
                </a:solidFill>
                <a:effectLst/>
                <a:latin typeface="BIZ UD明朝 Medium" panose="02020500000000000000" pitchFamily="17" charset="-128"/>
                <a:ea typeface="BIZ UD明朝 Medium" panose="02020500000000000000" pitchFamily="17" charset="-128"/>
              </a:rPr>
              <a:t>その後も数社で設計開発に従事し、平成</a:t>
            </a:r>
            <a:r>
              <a:rPr lang="en-US" altLang="ja-JP" sz="1050" b="0" i="0" dirty="0">
                <a:solidFill>
                  <a:srgbClr val="222222"/>
                </a:solidFill>
                <a:effectLst/>
                <a:latin typeface="BIZ UD明朝 Medium" panose="02020500000000000000" pitchFamily="17" charset="-128"/>
                <a:ea typeface="BIZ UD明朝 Medium" panose="02020500000000000000" pitchFamily="17" charset="-128"/>
              </a:rPr>
              <a:t>17</a:t>
            </a:r>
            <a:r>
              <a:rPr lang="ja-JP" altLang="en-US" sz="1050" b="0" i="0" dirty="0">
                <a:solidFill>
                  <a:srgbClr val="222222"/>
                </a:solidFill>
                <a:effectLst/>
                <a:latin typeface="BIZ UD明朝 Medium" panose="02020500000000000000" pitchFamily="17" charset="-128"/>
                <a:ea typeface="BIZ UD明朝 Medium" panose="02020500000000000000" pitchFamily="17" charset="-128"/>
              </a:rPr>
              <a:t>年に株式会社トライテックを設立。「不可能を可能にする」を経営理念に掲げ、革新的な技術とアイデアで、多くの現場課題を解決してきた。平成</a:t>
            </a:r>
            <a:r>
              <a:rPr lang="en-US" altLang="ja-JP" sz="1050" b="0" i="0" dirty="0">
                <a:solidFill>
                  <a:srgbClr val="222222"/>
                </a:solidFill>
                <a:effectLst/>
                <a:latin typeface="BIZ UD明朝 Medium" panose="02020500000000000000" pitchFamily="17" charset="-128"/>
                <a:ea typeface="BIZ UD明朝 Medium" panose="02020500000000000000" pitchFamily="17" charset="-128"/>
              </a:rPr>
              <a:t>29</a:t>
            </a:r>
            <a:r>
              <a:rPr lang="ja-JP" altLang="en-US" sz="1050" b="0" i="0" dirty="0">
                <a:solidFill>
                  <a:srgbClr val="222222"/>
                </a:solidFill>
                <a:effectLst/>
                <a:latin typeface="BIZ UD明朝 Medium" panose="02020500000000000000" pitchFamily="17" charset="-128"/>
                <a:ea typeface="BIZ UD明朝 Medium" panose="02020500000000000000" pitchFamily="17" charset="-128"/>
              </a:rPr>
              <a:t>年より医療機器の開発に着手、産学官連携のもと開発された「硬性内視鏡洗浄装置</a:t>
            </a:r>
            <a:r>
              <a:rPr lang="en-US" altLang="ja-JP" sz="1050" b="0" i="0" dirty="0">
                <a:solidFill>
                  <a:srgbClr val="222222"/>
                </a:solidFill>
                <a:effectLst/>
                <a:latin typeface="BIZ UD明朝 Medium" panose="02020500000000000000" pitchFamily="17" charset="-128"/>
                <a:ea typeface="BIZ UD明朝 Medium" panose="02020500000000000000" pitchFamily="17" charset="-128"/>
              </a:rPr>
              <a:t>OPLYS</a:t>
            </a:r>
            <a:r>
              <a:rPr lang="ja-JP" altLang="en-US" sz="1050" b="0" i="0" dirty="0">
                <a:solidFill>
                  <a:srgbClr val="222222"/>
                </a:solidFill>
                <a:effectLst/>
                <a:latin typeface="BIZ UD明朝 Medium" panose="02020500000000000000" pitchFamily="17" charset="-128"/>
                <a:ea typeface="BIZ UD明朝 Medium" panose="02020500000000000000" pitchFamily="17" charset="-128"/>
              </a:rPr>
              <a:t>」は来年度事業化へ向けて準備を進めている。</a:t>
            </a:r>
            <a:endParaRPr kumimoji="1" lang="en-US" altLang="ja-JP" sz="1050" dirty="0">
              <a:latin typeface="BIZ UD明朝 Medium" panose="02020500000000000000" pitchFamily="17" charset="-128"/>
              <a:ea typeface="BIZ UD明朝 Medium" panose="02020500000000000000" pitchFamily="17" charset="-128"/>
            </a:endParaRPr>
          </a:p>
        </p:txBody>
      </p:sp>
      <p:pic>
        <p:nvPicPr>
          <p:cNvPr id="27" name="図 26">
            <a:extLst>
              <a:ext uri="{FF2B5EF4-FFF2-40B4-BE49-F238E27FC236}">
                <a16:creationId xmlns:a16="http://schemas.microsoft.com/office/drawing/2014/main" id="{19B4E3E0-3DF9-3072-8F05-C5D4FBB50580}"/>
              </a:ext>
            </a:extLst>
          </p:cNvPr>
          <p:cNvPicPr>
            <a:picLocks noChangeAspect="1"/>
          </p:cNvPicPr>
          <p:nvPr/>
        </p:nvPicPr>
        <p:blipFill>
          <a:blip r:embed="rId4"/>
          <a:stretch>
            <a:fillRect/>
          </a:stretch>
        </p:blipFill>
        <p:spPr>
          <a:xfrm>
            <a:off x="528320" y="1028712"/>
            <a:ext cx="1654905" cy="2010670"/>
          </a:xfrm>
          <a:prstGeom prst="rect">
            <a:avLst/>
          </a:prstGeom>
          <a:ln>
            <a:noFill/>
          </a:ln>
          <a:effectLst>
            <a:outerShdw blurRad="292100" dist="139700" dir="2700000" algn="tl" rotWithShape="0">
              <a:srgbClr val="333333">
                <a:alpha val="65000"/>
              </a:srgbClr>
            </a:outerShdw>
          </a:effectLst>
        </p:spPr>
      </p:pic>
      <p:pic>
        <p:nvPicPr>
          <p:cNvPr id="7" name="図 6">
            <a:extLst>
              <a:ext uri="{FF2B5EF4-FFF2-40B4-BE49-F238E27FC236}">
                <a16:creationId xmlns:a16="http://schemas.microsoft.com/office/drawing/2014/main" id="{210E5F66-7819-13E9-6576-096B6F05BFC0}"/>
              </a:ext>
            </a:extLst>
          </p:cNvPr>
          <p:cNvPicPr>
            <a:picLocks noChangeAspect="1"/>
          </p:cNvPicPr>
          <p:nvPr/>
        </p:nvPicPr>
        <p:blipFill>
          <a:blip r:embed="rId5"/>
          <a:stretch>
            <a:fillRect/>
          </a:stretch>
        </p:blipFill>
        <p:spPr>
          <a:xfrm>
            <a:off x="482844" y="5944815"/>
            <a:ext cx="1573388" cy="190052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65420746"/>
      </p:ext>
    </p:extLst>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1638</TotalTime>
  <Words>1201</Words>
  <Application>Microsoft Office PowerPoint</Application>
  <PresentationFormat>ユーザー設定</PresentationFormat>
  <Paragraphs>65</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BIZ UD明朝 Medium</vt:lpstr>
      <vt:lpstr>游ゴシック</vt:lpstr>
      <vt:lpstr>Arial</vt:lpstr>
      <vt:lpstr>Century</vt:lpstr>
      <vt:lpstr>Trebuchet MS</vt:lpstr>
      <vt:lpstr>Wingdings 3</vt:lpstr>
      <vt:lpstr>ファセット</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oitapref</dc:creator>
  <cp:lastModifiedBy>大塚　修平</cp:lastModifiedBy>
  <cp:revision>126</cp:revision>
  <cp:lastPrinted>2025-06-13T01:52:32Z</cp:lastPrinted>
  <dcterms:created xsi:type="dcterms:W3CDTF">2023-10-24T01:57:54Z</dcterms:created>
  <dcterms:modified xsi:type="dcterms:W3CDTF">2025-06-13T01:58:21Z</dcterms:modified>
</cp:coreProperties>
</file>